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6" r:id="rId2"/>
  </p:sldIdLst>
  <p:sldSz cx="40233600" cy="38404800"/>
  <p:notesSz cx="9305925" cy="7019925"/>
  <p:defaultTextStyle>
    <a:defPPr>
      <a:defRPr lang="en-US"/>
    </a:defPPr>
    <a:lvl1pPr algn="l" rtl="0" fontAlgn="base">
      <a:spcBef>
        <a:spcPct val="0"/>
      </a:spcBef>
      <a:spcAft>
        <a:spcPct val="0"/>
      </a:spcAft>
      <a:defRPr sz="6998" kern="1200">
        <a:solidFill>
          <a:schemeClr val="tx1"/>
        </a:solidFill>
        <a:latin typeface="Arial" charset="0"/>
        <a:ea typeface="+mn-ea"/>
        <a:cs typeface="Arial" charset="0"/>
      </a:defRPr>
    </a:lvl1pPr>
    <a:lvl2pPr marL="379287" algn="l" rtl="0" fontAlgn="base">
      <a:spcBef>
        <a:spcPct val="0"/>
      </a:spcBef>
      <a:spcAft>
        <a:spcPct val="0"/>
      </a:spcAft>
      <a:defRPr sz="6998" kern="1200">
        <a:solidFill>
          <a:schemeClr val="tx1"/>
        </a:solidFill>
        <a:latin typeface="Arial" charset="0"/>
        <a:ea typeface="+mn-ea"/>
        <a:cs typeface="Arial" charset="0"/>
      </a:defRPr>
    </a:lvl2pPr>
    <a:lvl3pPr marL="758574" algn="l" rtl="0" fontAlgn="base">
      <a:spcBef>
        <a:spcPct val="0"/>
      </a:spcBef>
      <a:spcAft>
        <a:spcPct val="0"/>
      </a:spcAft>
      <a:defRPr sz="6998" kern="1200">
        <a:solidFill>
          <a:schemeClr val="tx1"/>
        </a:solidFill>
        <a:latin typeface="Arial" charset="0"/>
        <a:ea typeface="+mn-ea"/>
        <a:cs typeface="Arial" charset="0"/>
      </a:defRPr>
    </a:lvl3pPr>
    <a:lvl4pPr marL="1137863" algn="l" rtl="0" fontAlgn="base">
      <a:spcBef>
        <a:spcPct val="0"/>
      </a:spcBef>
      <a:spcAft>
        <a:spcPct val="0"/>
      </a:spcAft>
      <a:defRPr sz="6998" kern="1200">
        <a:solidFill>
          <a:schemeClr val="tx1"/>
        </a:solidFill>
        <a:latin typeface="Arial" charset="0"/>
        <a:ea typeface="+mn-ea"/>
        <a:cs typeface="Arial" charset="0"/>
      </a:defRPr>
    </a:lvl4pPr>
    <a:lvl5pPr marL="1517151" algn="l" rtl="0" fontAlgn="base">
      <a:spcBef>
        <a:spcPct val="0"/>
      </a:spcBef>
      <a:spcAft>
        <a:spcPct val="0"/>
      </a:spcAft>
      <a:defRPr sz="6998" kern="1200">
        <a:solidFill>
          <a:schemeClr val="tx1"/>
        </a:solidFill>
        <a:latin typeface="Arial" charset="0"/>
        <a:ea typeface="+mn-ea"/>
        <a:cs typeface="Arial" charset="0"/>
      </a:defRPr>
    </a:lvl5pPr>
    <a:lvl6pPr marL="1896438" algn="l" defTabSz="758574" rtl="0" eaLnBrk="1" latinLnBrk="0" hangingPunct="1">
      <a:defRPr sz="6998" kern="1200">
        <a:solidFill>
          <a:schemeClr val="tx1"/>
        </a:solidFill>
        <a:latin typeface="Arial" charset="0"/>
        <a:ea typeface="+mn-ea"/>
        <a:cs typeface="Arial" charset="0"/>
      </a:defRPr>
    </a:lvl6pPr>
    <a:lvl7pPr marL="2275727" algn="l" defTabSz="758574" rtl="0" eaLnBrk="1" latinLnBrk="0" hangingPunct="1">
      <a:defRPr sz="6998" kern="1200">
        <a:solidFill>
          <a:schemeClr val="tx1"/>
        </a:solidFill>
        <a:latin typeface="Arial" charset="0"/>
        <a:ea typeface="+mn-ea"/>
        <a:cs typeface="Arial" charset="0"/>
      </a:defRPr>
    </a:lvl7pPr>
    <a:lvl8pPr marL="2655014" algn="l" defTabSz="758574" rtl="0" eaLnBrk="1" latinLnBrk="0" hangingPunct="1">
      <a:defRPr sz="6998" kern="1200">
        <a:solidFill>
          <a:schemeClr val="tx1"/>
        </a:solidFill>
        <a:latin typeface="Arial" charset="0"/>
        <a:ea typeface="+mn-ea"/>
        <a:cs typeface="Arial" charset="0"/>
      </a:defRPr>
    </a:lvl8pPr>
    <a:lvl9pPr marL="3034301" algn="l" defTabSz="758574" rtl="0" eaLnBrk="1" latinLnBrk="0" hangingPunct="1">
      <a:defRPr sz="6998"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12097" userDrawn="1">
          <p15:clr>
            <a:srgbClr val="A4A3A4"/>
          </p15:clr>
        </p15:guide>
        <p15:guide id="2" pos="1267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A"/>
    <a:srgbClr val="07BD66"/>
    <a:srgbClr val="DEFEEF"/>
    <a:srgbClr val="FED7B0"/>
    <a:srgbClr val="014E8D"/>
    <a:srgbClr val="002D62"/>
    <a:srgbClr val="C5960C"/>
    <a:srgbClr val="014175"/>
    <a:srgbClr val="CC9900"/>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7378" autoAdjust="0"/>
    <p:restoredTop sz="98400" autoAdjust="0"/>
  </p:normalViewPr>
  <p:slideViewPr>
    <p:cSldViewPr>
      <p:cViewPr varScale="1">
        <p:scale>
          <a:sx n="19" d="100"/>
          <a:sy n="19" d="100"/>
        </p:scale>
        <p:origin x="2292" y="156"/>
      </p:cViewPr>
      <p:guideLst>
        <p:guide orient="horz" pos="12097"/>
        <p:guide pos="12673"/>
      </p:guideLst>
    </p:cSldViewPr>
  </p:slideViewPr>
  <p:notesTextViewPr>
    <p:cViewPr>
      <p:scale>
        <a:sx n="25" d="100"/>
        <a:sy n="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31986" cy="350997"/>
          </a:xfrm>
          <a:prstGeom prst="rect">
            <a:avLst/>
          </a:prstGeom>
        </p:spPr>
        <p:txBody>
          <a:bodyPr vert="horz" lIns="92272" tIns="46136" rIns="92272" bIns="46136" rtlCol="0"/>
          <a:lstStyle>
            <a:lvl1pPr algn="l">
              <a:defRPr sz="1200"/>
            </a:lvl1pPr>
          </a:lstStyle>
          <a:p>
            <a:endParaRPr lang="en-US"/>
          </a:p>
        </p:txBody>
      </p:sp>
      <p:sp>
        <p:nvSpPr>
          <p:cNvPr id="3" name="Date Placeholder 2"/>
          <p:cNvSpPr>
            <a:spLocks noGrp="1"/>
          </p:cNvSpPr>
          <p:nvPr>
            <p:ph type="dt" sz="quarter" idx="1"/>
          </p:nvPr>
        </p:nvSpPr>
        <p:spPr>
          <a:xfrm>
            <a:off x="5270767" y="0"/>
            <a:ext cx="4033572" cy="350997"/>
          </a:xfrm>
          <a:prstGeom prst="rect">
            <a:avLst/>
          </a:prstGeom>
        </p:spPr>
        <p:txBody>
          <a:bodyPr vert="horz" lIns="92272" tIns="46136" rIns="92272" bIns="46136" rtlCol="0"/>
          <a:lstStyle>
            <a:lvl1pPr algn="r">
              <a:defRPr sz="1200"/>
            </a:lvl1pPr>
          </a:lstStyle>
          <a:p>
            <a:fld id="{D506AA4B-06C1-4D18-8790-76E387C53708}" type="datetimeFigureOut">
              <a:rPr lang="en-US" smtClean="0"/>
              <a:t>4/9/2017</a:t>
            </a:fld>
            <a:endParaRPr lang="en-US"/>
          </a:p>
        </p:txBody>
      </p:sp>
      <p:sp>
        <p:nvSpPr>
          <p:cNvPr id="4" name="Footer Placeholder 3"/>
          <p:cNvSpPr>
            <a:spLocks noGrp="1"/>
          </p:cNvSpPr>
          <p:nvPr>
            <p:ph type="ftr" sz="quarter" idx="2"/>
          </p:nvPr>
        </p:nvSpPr>
        <p:spPr>
          <a:xfrm>
            <a:off x="0" y="6667305"/>
            <a:ext cx="4031986" cy="350997"/>
          </a:xfrm>
          <a:prstGeom prst="rect">
            <a:avLst/>
          </a:prstGeom>
        </p:spPr>
        <p:txBody>
          <a:bodyPr vert="horz" lIns="92272" tIns="46136" rIns="92272" bIns="46136" rtlCol="0" anchor="b"/>
          <a:lstStyle>
            <a:lvl1pPr algn="l">
              <a:defRPr sz="1200"/>
            </a:lvl1pPr>
          </a:lstStyle>
          <a:p>
            <a:endParaRPr lang="en-US"/>
          </a:p>
        </p:txBody>
      </p:sp>
      <p:sp>
        <p:nvSpPr>
          <p:cNvPr id="5" name="Slide Number Placeholder 4"/>
          <p:cNvSpPr>
            <a:spLocks noGrp="1"/>
          </p:cNvSpPr>
          <p:nvPr>
            <p:ph type="sldNum" sz="quarter" idx="3"/>
          </p:nvPr>
        </p:nvSpPr>
        <p:spPr>
          <a:xfrm>
            <a:off x="5270767" y="6667305"/>
            <a:ext cx="4033572" cy="350997"/>
          </a:xfrm>
          <a:prstGeom prst="rect">
            <a:avLst/>
          </a:prstGeom>
        </p:spPr>
        <p:txBody>
          <a:bodyPr vert="horz" lIns="92272" tIns="46136" rIns="92272" bIns="46136" rtlCol="0" anchor="b"/>
          <a:lstStyle>
            <a:lvl1pPr algn="r">
              <a:defRPr sz="1200"/>
            </a:lvl1pPr>
          </a:lstStyle>
          <a:p>
            <a:fld id="{AD55F916-E0E6-4A49-9E02-0CA228DA7B02}" type="slidenum">
              <a:rPr lang="en-US" smtClean="0"/>
              <a:t>‹#›</a:t>
            </a:fld>
            <a:endParaRPr lang="en-US"/>
          </a:p>
        </p:txBody>
      </p:sp>
    </p:spTree>
    <p:extLst>
      <p:ext uri="{BB962C8B-B14F-4D97-AF65-F5344CB8AC3E}">
        <p14:creationId xmlns:p14="http://schemas.microsoft.com/office/powerpoint/2010/main" val="289021795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033203" cy="351402"/>
          </a:xfrm>
          <a:prstGeom prst="rect">
            <a:avLst/>
          </a:prstGeom>
        </p:spPr>
        <p:txBody>
          <a:bodyPr vert="horz" lIns="92272" tIns="46136" rIns="92272" bIns="46136" rtlCol="0"/>
          <a:lstStyle>
            <a:lvl1pPr algn="l">
              <a:defRPr sz="1200"/>
            </a:lvl1pPr>
          </a:lstStyle>
          <a:p>
            <a:endParaRPr lang="en-US"/>
          </a:p>
        </p:txBody>
      </p:sp>
      <p:sp>
        <p:nvSpPr>
          <p:cNvPr id="3" name="Date Placeholder 2"/>
          <p:cNvSpPr>
            <a:spLocks noGrp="1"/>
          </p:cNvSpPr>
          <p:nvPr>
            <p:ph type="dt" idx="1"/>
          </p:nvPr>
        </p:nvSpPr>
        <p:spPr>
          <a:xfrm>
            <a:off x="5271134" y="0"/>
            <a:ext cx="4033203" cy="351402"/>
          </a:xfrm>
          <a:prstGeom prst="rect">
            <a:avLst/>
          </a:prstGeom>
        </p:spPr>
        <p:txBody>
          <a:bodyPr vert="horz" lIns="92272" tIns="46136" rIns="92272" bIns="46136" rtlCol="0"/>
          <a:lstStyle>
            <a:lvl1pPr algn="r">
              <a:defRPr sz="1200"/>
            </a:lvl1pPr>
          </a:lstStyle>
          <a:p>
            <a:fld id="{C9BDB307-3BFA-4E52-A710-9D6419FEB0D4}" type="datetimeFigureOut">
              <a:rPr lang="en-US" smtClean="0"/>
              <a:t>4/9/2017</a:t>
            </a:fld>
            <a:endParaRPr lang="en-US"/>
          </a:p>
        </p:txBody>
      </p:sp>
      <p:sp>
        <p:nvSpPr>
          <p:cNvPr id="4" name="Slide Image Placeholder 3"/>
          <p:cNvSpPr>
            <a:spLocks noGrp="1" noRot="1" noChangeAspect="1"/>
          </p:cNvSpPr>
          <p:nvPr>
            <p:ph type="sldImg" idx="2"/>
          </p:nvPr>
        </p:nvSpPr>
        <p:spPr>
          <a:xfrm>
            <a:off x="3275013" y="527050"/>
            <a:ext cx="2755900" cy="2632075"/>
          </a:xfrm>
          <a:prstGeom prst="rect">
            <a:avLst/>
          </a:prstGeom>
          <a:noFill/>
          <a:ln w="12700">
            <a:solidFill>
              <a:prstClr val="black"/>
            </a:solidFill>
          </a:ln>
        </p:spPr>
        <p:txBody>
          <a:bodyPr vert="horz" lIns="92272" tIns="46136" rIns="92272" bIns="46136" rtlCol="0" anchor="ctr"/>
          <a:lstStyle/>
          <a:p>
            <a:endParaRPr lang="en-US"/>
          </a:p>
        </p:txBody>
      </p:sp>
      <p:sp>
        <p:nvSpPr>
          <p:cNvPr id="5" name="Notes Placeholder 4"/>
          <p:cNvSpPr>
            <a:spLocks noGrp="1"/>
          </p:cNvSpPr>
          <p:nvPr>
            <p:ph type="body" sz="quarter" idx="3"/>
          </p:nvPr>
        </p:nvSpPr>
        <p:spPr>
          <a:xfrm>
            <a:off x="931228" y="3334262"/>
            <a:ext cx="7443469" cy="3159370"/>
          </a:xfrm>
          <a:prstGeom prst="rect">
            <a:avLst/>
          </a:prstGeom>
        </p:spPr>
        <p:txBody>
          <a:bodyPr vert="horz" lIns="92272" tIns="46136" rIns="92272" bIns="46136"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1" y="6666905"/>
            <a:ext cx="4033203" cy="351401"/>
          </a:xfrm>
          <a:prstGeom prst="rect">
            <a:avLst/>
          </a:prstGeom>
        </p:spPr>
        <p:txBody>
          <a:bodyPr vert="horz" lIns="92272" tIns="46136" rIns="92272" bIns="46136" rtlCol="0" anchor="b"/>
          <a:lstStyle>
            <a:lvl1pPr algn="l">
              <a:defRPr sz="1200"/>
            </a:lvl1pPr>
          </a:lstStyle>
          <a:p>
            <a:endParaRPr lang="en-US"/>
          </a:p>
        </p:txBody>
      </p:sp>
      <p:sp>
        <p:nvSpPr>
          <p:cNvPr id="7" name="Slide Number Placeholder 6"/>
          <p:cNvSpPr>
            <a:spLocks noGrp="1"/>
          </p:cNvSpPr>
          <p:nvPr>
            <p:ph type="sldNum" sz="quarter" idx="5"/>
          </p:nvPr>
        </p:nvSpPr>
        <p:spPr>
          <a:xfrm>
            <a:off x="5271134" y="6666905"/>
            <a:ext cx="4033203" cy="351401"/>
          </a:xfrm>
          <a:prstGeom prst="rect">
            <a:avLst/>
          </a:prstGeom>
        </p:spPr>
        <p:txBody>
          <a:bodyPr vert="horz" lIns="92272" tIns="46136" rIns="92272" bIns="46136" rtlCol="0" anchor="b"/>
          <a:lstStyle>
            <a:lvl1pPr algn="r">
              <a:defRPr sz="1200"/>
            </a:lvl1pPr>
          </a:lstStyle>
          <a:p>
            <a:fld id="{214DF687-1772-4899-A41C-97ED1E2C749F}" type="slidenum">
              <a:rPr lang="en-US" smtClean="0"/>
              <a:t>‹#›</a:t>
            </a:fld>
            <a:endParaRPr lang="en-US"/>
          </a:p>
        </p:txBody>
      </p:sp>
    </p:spTree>
    <p:extLst>
      <p:ext uri="{BB962C8B-B14F-4D97-AF65-F5344CB8AC3E}">
        <p14:creationId xmlns:p14="http://schemas.microsoft.com/office/powerpoint/2010/main" val="1758015338"/>
      </p:ext>
    </p:extLst>
  </p:cSld>
  <p:clrMap bg1="lt1" tx1="dk1" bg2="lt2" tx2="dk2" accent1="accent1" accent2="accent2" accent3="accent3" accent4="accent4" accent5="accent5" accent6="accent6" hlink="hlink" folHlink="folHlink"/>
  <p:notesStyle>
    <a:lvl1pPr marL="0" algn="l" defTabSz="758574" rtl="0" eaLnBrk="1" latinLnBrk="0" hangingPunct="1">
      <a:defRPr sz="903" kern="1200">
        <a:solidFill>
          <a:schemeClr val="tx1"/>
        </a:solidFill>
        <a:latin typeface="+mn-lt"/>
        <a:ea typeface="+mn-ea"/>
        <a:cs typeface="+mn-cs"/>
      </a:defRPr>
    </a:lvl1pPr>
    <a:lvl2pPr marL="379287" algn="l" defTabSz="758574" rtl="0" eaLnBrk="1" latinLnBrk="0" hangingPunct="1">
      <a:defRPr sz="903" kern="1200">
        <a:solidFill>
          <a:schemeClr val="tx1"/>
        </a:solidFill>
        <a:latin typeface="+mn-lt"/>
        <a:ea typeface="+mn-ea"/>
        <a:cs typeface="+mn-cs"/>
      </a:defRPr>
    </a:lvl2pPr>
    <a:lvl3pPr marL="758574" algn="l" defTabSz="758574" rtl="0" eaLnBrk="1" latinLnBrk="0" hangingPunct="1">
      <a:defRPr sz="903" kern="1200">
        <a:solidFill>
          <a:schemeClr val="tx1"/>
        </a:solidFill>
        <a:latin typeface="+mn-lt"/>
        <a:ea typeface="+mn-ea"/>
        <a:cs typeface="+mn-cs"/>
      </a:defRPr>
    </a:lvl3pPr>
    <a:lvl4pPr marL="1137863" algn="l" defTabSz="758574" rtl="0" eaLnBrk="1" latinLnBrk="0" hangingPunct="1">
      <a:defRPr sz="903" kern="1200">
        <a:solidFill>
          <a:schemeClr val="tx1"/>
        </a:solidFill>
        <a:latin typeface="+mn-lt"/>
        <a:ea typeface="+mn-ea"/>
        <a:cs typeface="+mn-cs"/>
      </a:defRPr>
    </a:lvl4pPr>
    <a:lvl5pPr marL="1517151" algn="l" defTabSz="758574" rtl="0" eaLnBrk="1" latinLnBrk="0" hangingPunct="1">
      <a:defRPr sz="903" kern="1200">
        <a:solidFill>
          <a:schemeClr val="tx1"/>
        </a:solidFill>
        <a:latin typeface="+mn-lt"/>
        <a:ea typeface="+mn-ea"/>
        <a:cs typeface="+mn-cs"/>
      </a:defRPr>
    </a:lvl5pPr>
    <a:lvl6pPr marL="1896438" algn="l" defTabSz="758574" rtl="0" eaLnBrk="1" latinLnBrk="0" hangingPunct="1">
      <a:defRPr sz="903" kern="1200">
        <a:solidFill>
          <a:schemeClr val="tx1"/>
        </a:solidFill>
        <a:latin typeface="+mn-lt"/>
        <a:ea typeface="+mn-ea"/>
        <a:cs typeface="+mn-cs"/>
      </a:defRPr>
    </a:lvl6pPr>
    <a:lvl7pPr marL="2275727" algn="l" defTabSz="758574" rtl="0" eaLnBrk="1" latinLnBrk="0" hangingPunct="1">
      <a:defRPr sz="903" kern="1200">
        <a:solidFill>
          <a:schemeClr val="tx1"/>
        </a:solidFill>
        <a:latin typeface="+mn-lt"/>
        <a:ea typeface="+mn-ea"/>
        <a:cs typeface="+mn-cs"/>
      </a:defRPr>
    </a:lvl7pPr>
    <a:lvl8pPr marL="2655014" algn="l" defTabSz="758574" rtl="0" eaLnBrk="1" latinLnBrk="0" hangingPunct="1">
      <a:defRPr sz="903" kern="1200">
        <a:solidFill>
          <a:schemeClr val="tx1"/>
        </a:solidFill>
        <a:latin typeface="+mn-lt"/>
        <a:ea typeface="+mn-ea"/>
        <a:cs typeface="+mn-cs"/>
      </a:defRPr>
    </a:lvl8pPr>
    <a:lvl9pPr marL="3034301" algn="l" defTabSz="758574" rtl="0" eaLnBrk="1" latinLnBrk="0" hangingPunct="1">
      <a:defRPr sz="90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75013" y="527050"/>
            <a:ext cx="2755900" cy="26320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4DF687-1772-4899-A41C-97ED1E2C749F}" type="slidenum">
              <a:rPr lang="en-US" smtClean="0"/>
              <a:t>1</a:t>
            </a:fld>
            <a:endParaRPr lang="en-US"/>
          </a:p>
        </p:txBody>
      </p:sp>
    </p:spTree>
    <p:extLst>
      <p:ext uri="{BB962C8B-B14F-4D97-AF65-F5344CB8AC3E}">
        <p14:creationId xmlns:p14="http://schemas.microsoft.com/office/powerpoint/2010/main" val="36216421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3017013" y="11930476"/>
            <a:ext cx="34199575" cy="8231482"/>
          </a:xfrm>
        </p:spPr>
        <p:txBody>
          <a:bodyPr/>
          <a:lstStyle/>
          <a:p>
            <a:r>
              <a:rPr lang="de-DE" smtClean="0"/>
              <a:t>Titelmasterformat durch Klicken bearbeiten</a:t>
            </a:r>
            <a:endParaRPr lang="de-DE"/>
          </a:p>
        </p:txBody>
      </p:sp>
      <p:sp>
        <p:nvSpPr>
          <p:cNvPr id="3" name="Untertitel 2"/>
          <p:cNvSpPr>
            <a:spLocks noGrp="1"/>
          </p:cNvSpPr>
          <p:nvPr>
            <p:ph type="subTitle" idx="1"/>
          </p:nvPr>
        </p:nvSpPr>
        <p:spPr>
          <a:xfrm>
            <a:off x="6035298" y="21763098"/>
            <a:ext cx="28163013" cy="9813808"/>
          </a:xfrm>
        </p:spPr>
        <p:txBody>
          <a:bodyPr/>
          <a:lstStyle>
            <a:lvl1pPr marL="0" indent="0" algn="ctr">
              <a:buNone/>
              <a:defRPr/>
            </a:lvl1pPr>
            <a:lvl2pPr marL="342434" indent="0" algn="ctr">
              <a:buNone/>
              <a:defRPr/>
            </a:lvl2pPr>
            <a:lvl3pPr marL="684865" indent="0" algn="ctr">
              <a:buNone/>
              <a:defRPr/>
            </a:lvl3pPr>
            <a:lvl4pPr marL="1027300" indent="0" algn="ctr">
              <a:buNone/>
              <a:defRPr/>
            </a:lvl4pPr>
            <a:lvl5pPr marL="1369734" indent="0" algn="ctr">
              <a:buNone/>
              <a:defRPr/>
            </a:lvl5pPr>
            <a:lvl6pPr marL="1712168" indent="0" algn="ctr">
              <a:buNone/>
              <a:defRPr/>
            </a:lvl6pPr>
            <a:lvl7pPr marL="2054600" indent="0" algn="ctr">
              <a:buNone/>
              <a:defRPr/>
            </a:lvl7pPr>
            <a:lvl8pPr marL="2397033" indent="0" algn="ctr">
              <a:buNone/>
              <a:defRPr/>
            </a:lvl8pPr>
            <a:lvl9pPr marL="2739467" indent="0" algn="ctr">
              <a:buNone/>
              <a:defRPr/>
            </a:lvl9pPr>
          </a:lstStyle>
          <a:p>
            <a:r>
              <a:rPr lang="de-DE" smtClean="0"/>
              <a:t>Formatvorlage des Untertitelmasters durch Klicken bearbeiten</a:t>
            </a:r>
            <a:endParaRPr lang="de-DE"/>
          </a:p>
        </p:txBody>
      </p:sp>
      <p:sp>
        <p:nvSpPr>
          <p:cNvPr id="4" name="Rectangle 4"/>
          <p:cNvSpPr>
            <a:spLocks noGrp="1" noChangeArrowheads="1"/>
          </p:cNvSpPr>
          <p:nvPr>
            <p:ph type="dt" sz="half" idx="10"/>
          </p:nvPr>
        </p:nvSpPr>
        <p:spPr>
          <a:ln/>
        </p:spPr>
        <p:txBody>
          <a:bodyPr/>
          <a:lstStyle>
            <a:lvl1pPr>
              <a:defRPr/>
            </a:lvl1pPr>
          </a:lstStyle>
          <a:p>
            <a:pPr>
              <a:defRPr/>
            </a:pPr>
            <a:endParaRPr lang="de-DE"/>
          </a:p>
        </p:txBody>
      </p:sp>
      <p:sp>
        <p:nvSpPr>
          <p:cNvPr id="5" name="Rectangle 5"/>
          <p:cNvSpPr>
            <a:spLocks noGrp="1" noChangeArrowheads="1"/>
          </p:cNvSpPr>
          <p:nvPr>
            <p:ph type="ftr" sz="quarter" idx="11"/>
          </p:nvPr>
        </p:nvSpPr>
        <p:spPr>
          <a:ln/>
        </p:spPr>
        <p:txBody>
          <a:bodyPr/>
          <a:lstStyle>
            <a:lvl1pPr>
              <a:defRPr/>
            </a:lvl1pPr>
          </a:lstStyle>
          <a:p>
            <a:pPr>
              <a:defRPr/>
            </a:pPr>
            <a:endParaRPr lang="de-DE"/>
          </a:p>
        </p:txBody>
      </p:sp>
      <p:sp>
        <p:nvSpPr>
          <p:cNvPr id="6" name="Rectangle 6"/>
          <p:cNvSpPr>
            <a:spLocks noGrp="1" noChangeArrowheads="1"/>
          </p:cNvSpPr>
          <p:nvPr>
            <p:ph type="sldNum" sz="quarter" idx="12"/>
          </p:nvPr>
        </p:nvSpPr>
        <p:spPr>
          <a:ln/>
        </p:spPr>
        <p:txBody>
          <a:bodyPr/>
          <a:lstStyle>
            <a:lvl1pPr>
              <a:defRPr/>
            </a:lvl1pPr>
          </a:lstStyle>
          <a:p>
            <a:pPr>
              <a:defRPr/>
            </a:pPr>
            <a:fld id="{5F3D2FB7-8C9F-45F5-890F-E8AD953CB263}" type="slidenum">
              <a:rPr lang="en-US"/>
              <a:pPr>
                <a:defRPr/>
              </a:pPr>
              <a:t>‹#›</a:t>
            </a:fld>
            <a:endParaRPr lang="en-US"/>
          </a:p>
        </p:txBody>
      </p:sp>
    </p:spTree>
    <p:extLst>
      <p:ext uri="{BB962C8B-B14F-4D97-AF65-F5344CB8AC3E}">
        <p14:creationId xmlns:p14="http://schemas.microsoft.com/office/powerpoint/2010/main" val="2524262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Vertikaler Textplatzhalter 2"/>
          <p:cNvSpPr>
            <a:spLocks noGrp="1"/>
          </p:cNvSpPr>
          <p:nvPr>
            <p:ph type="body" orient="vert" idx="1"/>
          </p:nvPr>
        </p:nvSpPr>
        <p:spPr/>
        <p:txBody>
          <a:bodyPr vert="eaVert"/>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Rectangle 4"/>
          <p:cNvSpPr>
            <a:spLocks noGrp="1" noChangeArrowheads="1"/>
          </p:cNvSpPr>
          <p:nvPr>
            <p:ph type="dt" sz="half" idx="10"/>
          </p:nvPr>
        </p:nvSpPr>
        <p:spPr>
          <a:ln/>
        </p:spPr>
        <p:txBody>
          <a:bodyPr/>
          <a:lstStyle>
            <a:lvl1pPr>
              <a:defRPr/>
            </a:lvl1pPr>
          </a:lstStyle>
          <a:p>
            <a:pPr>
              <a:defRPr/>
            </a:pPr>
            <a:endParaRPr lang="de-DE"/>
          </a:p>
        </p:txBody>
      </p:sp>
      <p:sp>
        <p:nvSpPr>
          <p:cNvPr id="5" name="Rectangle 5"/>
          <p:cNvSpPr>
            <a:spLocks noGrp="1" noChangeArrowheads="1"/>
          </p:cNvSpPr>
          <p:nvPr>
            <p:ph type="ftr" sz="quarter" idx="11"/>
          </p:nvPr>
        </p:nvSpPr>
        <p:spPr>
          <a:ln/>
        </p:spPr>
        <p:txBody>
          <a:bodyPr/>
          <a:lstStyle>
            <a:lvl1pPr>
              <a:defRPr/>
            </a:lvl1pPr>
          </a:lstStyle>
          <a:p>
            <a:pPr>
              <a:defRPr/>
            </a:pPr>
            <a:endParaRPr lang="de-DE"/>
          </a:p>
        </p:txBody>
      </p:sp>
      <p:sp>
        <p:nvSpPr>
          <p:cNvPr id="6" name="Rectangle 6"/>
          <p:cNvSpPr>
            <a:spLocks noGrp="1" noChangeArrowheads="1"/>
          </p:cNvSpPr>
          <p:nvPr>
            <p:ph type="sldNum" sz="quarter" idx="12"/>
          </p:nvPr>
        </p:nvSpPr>
        <p:spPr>
          <a:ln/>
        </p:spPr>
        <p:txBody>
          <a:bodyPr/>
          <a:lstStyle>
            <a:lvl1pPr>
              <a:defRPr/>
            </a:lvl1pPr>
          </a:lstStyle>
          <a:p>
            <a:pPr>
              <a:defRPr/>
            </a:pPr>
            <a:fld id="{9397C45E-C5CC-42B1-9C7D-A8732040C304}" type="slidenum">
              <a:rPr lang="en-US"/>
              <a:pPr>
                <a:defRPr/>
              </a:pPr>
              <a:t>‹#›</a:t>
            </a:fld>
            <a:endParaRPr lang="en-US"/>
          </a:p>
        </p:txBody>
      </p:sp>
    </p:spTree>
    <p:extLst>
      <p:ext uri="{BB962C8B-B14F-4D97-AF65-F5344CB8AC3E}">
        <p14:creationId xmlns:p14="http://schemas.microsoft.com/office/powerpoint/2010/main" val="31009888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29169113" y="1537174"/>
            <a:ext cx="9052307" cy="32769763"/>
          </a:xfrm>
        </p:spPr>
        <p:txBody>
          <a:bodyPr vert="eaVert"/>
          <a:lstStyle/>
          <a:p>
            <a:r>
              <a:rPr lang="de-DE" smtClean="0"/>
              <a:t>Titelmasterformat durch Klicken bearbeiten</a:t>
            </a:r>
            <a:endParaRPr lang="de-DE"/>
          </a:p>
        </p:txBody>
      </p:sp>
      <p:sp>
        <p:nvSpPr>
          <p:cNvPr id="3" name="Vertikaler Textplatzhalter 2"/>
          <p:cNvSpPr>
            <a:spLocks noGrp="1"/>
          </p:cNvSpPr>
          <p:nvPr>
            <p:ph type="body" orient="vert" idx="1"/>
          </p:nvPr>
        </p:nvSpPr>
        <p:spPr>
          <a:xfrm>
            <a:off x="2012190" y="1537174"/>
            <a:ext cx="27035277" cy="32769763"/>
          </a:xfrm>
        </p:spPr>
        <p:txBody>
          <a:bodyPr vert="eaVert"/>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Rectangle 4"/>
          <p:cNvSpPr>
            <a:spLocks noGrp="1" noChangeArrowheads="1"/>
          </p:cNvSpPr>
          <p:nvPr>
            <p:ph type="dt" sz="half" idx="10"/>
          </p:nvPr>
        </p:nvSpPr>
        <p:spPr>
          <a:ln/>
        </p:spPr>
        <p:txBody>
          <a:bodyPr/>
          <a:lstStyle>
            <a:lvl1pPr>
              <a:defRPr/>
            </a:lvl1pPr>
          </a:lstStyle>
          <a:p>
            <a:pPr>
              <a:defRPr/>
            </a:pPr>
            <a:endParaRPr lang="de-DE"/>
          </a:p>
        </p:txBody>
      </p:sp>
      <p:sp>
        <p:nvSpPr>
          <p:cNvPr id="5" name="Rectangle 5"/>
          <p:cNvSpPr>
            <a:spLocks noGrp="1" noChangeArrowheads="1"/>
          </p:cNvSpPr>
          <p:nvPr>
            <p:ph type="ftr" sz="quarter" idx="11"/>
          </p:nvPr>
        </p:nvSpPr>
        <p:spPr>
          <a:ln/>
        </p:spPr>
        <p:txBody>
          <a:bodyPr/>
          <a:lstStyle>
            <a:lvl1pPr>
              <a:defRPr/>
            </a:lvl1pPr>
          </a:lstStyle>
          <a:p>
            <a:pPr>
              <a:defRPr/>
            </a:pPr>
            <a:endParaRPr lang="de-DE"/>
          </a:p>
        </p:txBody>
      </p:sp>
      <p:sp>
        <p:nvSpPr>
          <p:cNvPr id="6" name="Rectangle 6"/>
          <p:cNvSpPr>
            <a:spLocks noGrp="1" noChangeArrowheads="1"/>
          </p:cNvSpPr>
          <p:nvPr>
            <p:ph type="sldNum" sz="quarter" idx="12"/>
          </p:nvPr>
        </p:nvSpPr>
        <p:spPr>
          <a:ln/>
        </p:spPr>
        <p:txBody>
          <a:bodyPr/>
          <a:lstStyle>
            <a:lvl1pPr>
              <a:defRPr/>
            </a:lvl1pPr>
          </a:lstStyle>
          <a:p>
            <a:pPr>
              <a:defRPr/>
            </a:pPr>
            <a:fld id="{A94894AD-AD10-471A-86AD-7F39D5842562}" type="slidenum">
              <a:rPr lang="en-US"/>
              <a:pPr>
                <a:defRPr/>
              </a:pPr>
              <a:t>‹#›</a:t>
            </a:fld>
            <a:endParaRPr lang="en-US"/>
          </a:p>
        </p:txBody>
      </p:sp>
    </p:spTree>
    <p:extLst>
      <p:ext uri="{BB962C8B-B14F-4D97-AF65-F5344CB8AC3E}">
        <p14:creationId xmlns:p14="http://schemas.microsoft.com/office/powerpoint/2010/main" val="1814742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idx="1"/>
          </p:nvPr>
        </p:nvSpPr>
        <p:spPr/>
        <p:txBody>
          <a:body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Rectangle 4"/>
          <p:cNvSpPr>
            <a:spLocks noGrp="1" noChangeArrowheads="1"/>
          </p:cNvSpPr>
          <p:nvPr>
            <p:ph type="dt" sz="half" idx="10"/>
          </p:nvPr>
        </p:nvSpPr>
        <p:spPr>
          <a:ln/>
        </p:spPr>
        <p:txBody>
          <a:bodyPr/>
          <a:lstStyle>
            <a:lvl1pPr>
              <a:defRPr/>
            </a:lvl1pPr>
          </a:lstStyle>
          <a:p>
            <a:pPr>
              <a:defRPr/>
            </a:pPr>
            <a:endParaRPr lang="de-DE"/>
          </a:p>
        </p:txBody>
      </p:sp>
      <p:sp>
        <p:nvSpPr>
          <p:cNvPr id="5" name="Rectangle 5"/>
          <p:cNvSpPr>
            <a:spLocks noGrp="1" noChangeArrowheads="1"/>
          </p:cNvSpPr>
          <p:nvPr>
            <p:ph type="ftr" sz="quarter" idx="11"/>
          </p:nvPr>
        </p:nvSpPr>
        <p:spPr>
          <a:ln/>
        </p:spPr>
        <p:txBody>
          <a:bodyPr/>
          <a:lstStyle>
            <a:lvl1pPr>
              <a:defRPr/>
            </a:lvl1pPr>
          </a:lstStyle>
          <a:p>
            <a:pPr>
              <a:defRPr/>
            </a:pPr>
            <a:endParaRPr lang="de-DE"/>
          </a:p>
        </p:txBody>
      </p:sp>
      <p:sp>
        <p:nvSpPr>
          <p:cNvPr id="6" name="Rectangle 6"/>
          <p:cNvSpPr>
            <a:spLocks noGrp="1" noChangeArrowheads="1"/>
          </p:cNvSpPr>
          <p:nvPr>
            <p:ph type="sldNum" sz="quarter" idx="12"/>
          </p:nvPr>
        </p:nvSpPr>
        <p:spPr>
          <a:ln/>
        </p:spPr>
        <p:txBody>
          <a:bodyPr/>
          <a:lstStyle>
            <a:lvl1pPr>
              <a:defRPr/>
            </a:lvl1pPr>
          </a:lstStyle>
          <a:p>
            <a:pPr>
              <a:defRPr/>
            </a:pPr>
            <a:fld id="{BC81371D-42F3-4AD1-AAC2-A03B92715990}" type="slidenum">
              <a:rPr lang="en-US"/>
              <a:pPr>
                <a:defRPr/>
              </a:pPr>
              <a:t>‹#›</a:t>
            </a:fld>
            <a:endParaRPr lang="en-US"/>
          </a:p>
        </p:txBody>
      </p:sp>
    </p:spTree>
    <p:extLst>
      <p:ext uri="{BB962C8B-B14F-4D97-AF65-F5344CB8AC3E}">
        <p14:creationId xmlns:p14="http://schemas.microsoft.com/office/powerpoint/2010/main" val="756527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3177937" y="24679398"/>
            <a:ext cx="34198308" cy="7627525"/>
          </a:xfrm>
        </p:spPr>
        <p:txBody>
          <a:bodyPr anchor="t"/>
          <a:lstStyle>
            <a:lvl1pPr algn="l">
              <a:defRPr sz="2955" b="1" cap="all"/>
            </a:lvl1pPr>
          </a:lstStyle>
          <a:p>
            <a:r>
              <a:rPr lang="de-DE" smtClean="0"/>
              <a:t>Titelmasterformat durch Klicken bearbeiten</a:t>
            </a:r>
            <a:endParaRPr lang="de-DE"/>
          </a:p>
        </p:txBody>
      </p:sp>
      <p:sp>
        <p:nvSpPr>
          <p:cNvPr id="3" name="Textplatzhalter 2"/>
          <p:cNvSpPr>
            <a:spLocks noGrp="1"/>
          </p:cNvSpPr>
          <p:nvPr>
            <p:ph type="body" idx="1"/>
          </p:nvPr>
        </p:nvSpPr>
        <p:spPr>
          <a:xfrm>
            <a:off x="3177937" y="16276704"/>
            <a:ext cx="34198308" cy="8402696"/>
          </a:xfrm>
        </p:spPr>
        <p:txBody>
          <a:bodyPr anchor="b"/>
          <a:lstStyle>
            <a:lvl1pPr marL="0" indent="0">
              <a:buNone/>
              <a:defRPr sz="1529"/>
            </a:lvl1pPr>
            <a:lvl2pPr marL="342434" indent="0">
              <a:buNone/>
              <a:defRPr sz="1324"/>
            </a:lvl2pPr>
            <a:lvl3pPr marL="684865" indent="0">
              <a:buNone/>
              <a:defRPr sz="1121"/>
            </a:lvl3pPr>
            <a:lvl4pPr marL="1027300" indent="0">
              <a:buNone/>
              <a:defRPr sz="1019"/>
            </a:lvl4pPr>
            <a:lvl5pPr marL="1369734" indent="0">
              <a:buNone/>
              <a:defRPr sz="1019"/>
            </a:lvl5pPr>
            <a:lvl6pPr marL="1712168" indent="0">
              <a:buNone/>
              <a:defRPr sz="1019"/>
            </a:lvl6pPr>
            <a:lvl7pPr marL="2054600" indent="0">
              <a:buNone/>
              <a:defRPr sz="1019"/>
            </a:lvl7pPr>
            <a:lvl8pPr marL="2397033" indent="0">
              <a:buNone/>
              <a:defRPr sz="1019"/>
            </a:lvl8pPr>
            <a:lvl9pPr marL="2739467" indent="0">
              <a:buNone/>
              <a:defRPr sz="1019"/>
            </a:lvl9pPr>
          </a:lstStyle>
          <a:p>
            <a:pPr lvl="0"/>
            <a:r>
              <a:rPr lang="de-DE" smtClean="0"/>
              <a:t>Textmasterformate durch Klicken bearbeiten</a:t>
            </a:r>
          </a:p>
        </p:txBody>
      </p:sp>
      <p:sp>
        <p:nvSpPr>
          <p:cNvPr id="4" name="Rectangle 4"/>
          <p:cNvSpPr>
            <a:spLocks noGrp="1" noChangeArrowheads="1"/>
          </p:cNvSpPr>
          <p:nvPr>
            <p:ph type="dt" sz="half" idx="10"/>
          </p:nvPr>
        </p:nvSpPr>
        <p:spPr>
          <a:ln/>
        </p:spPr>
        <p:txBody>
          <a:bodyPr/>
          <a:lstStyle>
            <a:lvl1pPr>
              <a:defRPr/>
            </a:lvl1pPr>
          </a:lstStyle>
          <a:p>
            <a:pPr>
              <a:defRPr/>
            </a:pPr>
            <a:endParaRPr lang="de-DE"/>
          </a:p>
        </p:txBody>
      </p:sp>
      <p:sp>
        <p:nvSpPr>
          <p:cNvPr id="5" name="Rectangle 5"/>
          <p:cNvSpPr>
            <a:spLocks noGrp="1" noChangeArrowheads="1"/>
          </p:cNvSpPr>
          <p:nvPr>
            <p:ph type="ftr" sz="quarter" idx="11"/>
          </p:nvPr>
        </p:nvSpPr>
        <p:spPr>
          <a:ln/>
        </p:spPr>
        <p:txBody>
          <a:bodyPr/>
          <a:lstStyle>
            <a:lvl1pPr>
              <a:defRPr/>
            </a:lvl1pPr>
          </a:lstStyle>
          <a:p>
            <a:pPr>
              <a:defRPr/>
            </a:pPr>
            <a:endParaRPr lang="de-DE"/>
          </a:p>
        </p:txBody>
      </p:sp>
      <p:sp>
        <p:nvSpPr>
          <p:cNvPr id="6" name="Rectangle 6"/>
          <p:cNvSpPr>
            <a:spLocks noGrp="1" noChangeArrowheads="1"/>
          </p:cNvSpPr>
          <p:nvPr>
            <p:ph type="sldNum" sz="quarter" idx="12"/>
          </p:nvPr>
        </p:nvSpPr>
        <p:spPr>
          <a:ln/>
        </p:spPr>
        <p:txBody>
          <a:bodyPr/>
          <a:lstStyle>
            <a:lvl1pPr>
              <a:defRPr/>
            </a:lvl1pPr>
          </a:lstStyle>
          <a:p>
            <a:pPr>
              <a:defRPr/>
            </a:pPr>
            <a:fld id="{B5B219A0-90D2-461D-8937-86F0215FCBF9}" type="slidenum">
              <a:rPr lang="en-US"/>
              <a:pPr>
                <a:defRPr/>
              </a:pPr>
              <a:t>‹#›</a:t>
            </a:fld>
            <a:endParaRPr lang="en-US"/>
          </a:p>
        </p:txBody>
      </p:sp>
    </p:spTree>
    <p:extLst>
      <p:ext uri="{BB962C8B-B14F-4D97-AF65-F5344CB8AC3E}">
        <p14:creationId xmlns:p14="http://schemas.microsoft.com/office/powerpoint/2010/main" val="1646765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sz="half" idx="1"/>
          </p:nvPr>
        </p:nvSpPr>
        <p:spPr>
          <a:xfrm>
            <a:off x="2012189" y="8961504"/>
            <a:ext cx="18043791" cy="25345434"/>
          </a:xfrm>
        </p:spPr>
        <p:txBody>
          <a:bodyPr/>
          <a:lstStyle>
            <a:lvl1pPr>
              <a:defRPr sz="2140"/>
            </a:lvl1pPr>
            <a:lvl2pPr>
              <a:defRPr sz="1834"/>
            </a:lvl2pPr>
            <a:lvl3pPr>
              <a:defRPr sz="1529"/>
            </a:lvl3pPr>
            <a:lvl4pPr>
              <a:defRPr sz="1324"/>
            </a:lvl4pPr>
            <a:lvl5pPr>
              <a:defRPr sz="1324"/>
            </a:lvl5pPr>
            <a:lvl6pPr>
              <a:defRPr sz="1324"/>
            </a:lvl6pPr>
            <a:lvl7pPr>
              <a:defRPr sz="1324"/>
            </a:lvl7pPr>
            <a:lvl8pPr>
              <a:defRPr sz="1324"/>
            </a:lvl8pPr>
            <a:lvl9pPr>
              <a:defRPr sz="1324"/>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Inhaltsplatzhalter 3"/>
          <p:cNvSpPr>
            <a:spLocks noGrp="1"/>
          </p:cNvSpPr>
          <p:nvPr>
            <p:ph sz="half" idx="2"/>
          </p:nvPr>
        </p:nvSpPr>
        <p:spPr>
          <a:xfrm>
            <a:off x="20177625" y="8961504"/>
            <a:ext cx="18043791" cy="25345434"/>
          </a:xfrm>
        </p:spPr>
        <p:txBody>
          <a:bodyPr/>
          <a:lstStyle>
            <a:lvl1pPr>
              <a:defRPr sz="2140"/>
            </a:lvl1pPr>
            <a:lvl2pPr>
              <a:defRPr sz="1834"/>
            </a:lvl2pPr>
            <a:lvl3pPr>
              <a:defRPr sz="1529"/>
            </a:lvl3pPr>
            <a:lvl4pPr>
              <a:defRPr sz="1324"/>
            </a:lvl4pPr>
            <a:lvl5pPr>
              <a:defRPr sz="1324"/>
            </a:lvl5pPr>
            <a:lvl6pPr>
              <a:defRPr sz="1324"/>
            </a:lvl6pPr>
            <a:lvl7pPr>
              <a:defRPr sz="1324"/>
            </a:lvl7pPr>
            <a:lvl8pPr>
              <a:defRPr sz="1324"/>
            </a:lvl8pPr>
            <a:lvl9pPr>
              <a:defRPr sz="1324"/>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Rectangle 4"/>
          <p:cNvSpPr>
            <a:spLocks noGrp="1" noChangeArrowheads="1"/>
          </p:cNvSpPr>
          <p:nvPr>
            <p:ph type="dt" sz="half" idx="10"/>
          </p:nvPr>
        </p:nvSpPr>
        <p:spPr>
          <a:ln/>
        </p:spPr>
        <p:txBody>
          <a:bodyPr/>
          <a:lstStyle>
            <a:lvl1pPr>
              <a:defRPr/>
            </a:lvl1pPr>
          </a:lstStyle>
          <a:p>
            <a:pPr>
              <a:defRPr/>
            </a:pPr>
            <a:endParaRPr lang="de-DE"/>
          </a:p>
        </p:txBody>
      </p:sp>
      <p:sp>
        <p:nvSpPr>
          <p:cNvPr id="6" name="Rectangle 5"/>
          <p:cNvSpPr>
            <a:spLocks noGrp="1" noChangeArrowheads="1"/>
          </p:cNvSpPr>
          <p:nvPr>
            <p:ph type="ftr" sz="quarter" idx="11"/>
          </p:nvPr>
        </p:nvSpPr>
        <p:spPr>
          <a:ln/>
        </p:spPr>
        <p:txBody>
          <a:bodyPr/>
          <a:lstStyle>
            <a:lvl1pPr>
              <a:defRPr/>
            </a:lvl1pPr>
          </a:lstStyle>
          <a:p>
            <a:pPr>
              <a:defRPr/>
            </a:pPr>
            <a:endParaRPr lang="de-DE"/>
          </a:p>
        </p:txBody>
      </p:sp>
      <p:sp>
        <p:nvSpPr>
          <p:cNvPr id="7" name="Rectangle 6"/>
          <p:cNvSpPr>
            <a:spLocks noGrp="1" noChangeArrowheads="1"/>
          </p:cNvSpPr>
          <p:nvPr>
            <p:ph type="sldNum" sz="quarter" idx="12"/>
          </p:nvPr>
        </p:nvSpPr>
        <p:spPr>
          <a:ln/>
        </p:spPr>
        <p:txBody>
          <a:bodyPr/>
          <a:lstStyle>
            <a:lvl1pPr>
              <a:defRPr/>
            </a:lvl1pPr>
          </a:lstStyle>
          <a:p>
            <a:pPr>
              <a:defRPr/>
            </a:pPr>
            <a:fld id="{0FDB5DC0-52BB-484D-B42A-BC5B4C782D43}" type="slidenum">
              <a:rPr lang="en-US"/>
              <a:pPr>
                <a:defRPr/>
              </a:pPr>
              <a:t>‹#›</a:t>
            </a:fld>
            <a:endParaRPr lang="en-US"/>
          </a:p>
        </p:txBody>
      </p:sp>
    </p:spTree>
    <p:extLst>
      <p:ext uri="{BB962C8B-B14F-4D97-AF65-F5344CB8AC3E}">
        <p14:creationId xmlns:p14="http://schemas.microsoft.com/office/powerpoint/2010/main" val="2258415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de-DE" smtClean="0"/>
              <a:t>Titelmasterformat durch Klicken bearbeiten</a:t>
            </a:r>
            <a:endParaRPr lang="de-DE"/>
          </a:p>
        </p:txBody>
      </p:sp>
      <p:sp>
        <p:nvSpPr>
          <p:cNvPr id="3" name="Textplatzhalter 2"/>
          <p:cNvSpPr>
            <a:spLocks noGrp="1"/>
          </p:cNvSpPr>
          <p:nvPr>
            <p:ph type="body" idx="1"/>
          </p:nvPr>
        </p:nvSpPr>
        <p:spPr>
          <a:xfrm>
            <a:off x="2012195" y="8596493"/>
            <a:ext cx="17776429" cy="3582340"/>
          </a:xfrm>
        </p:spPr>
        <p:txBody>
          <a:bodyPr anchor="b"/>
          <a:lstStyle>
            <a:lvl1pPr marL="0" indent="0">
              <a:buNone/>
              <a:defRPr sz="1834" b="1"/>
            </a:lvl1pPr>
            <a:lvl2pPr marL="342434" indent="0">
              <a:buNone/>
              <a:defRPr sz="1529" b="1"/>
            </a:lvl2pPr>
            <a:lvl3pPr marL="684865" indent="0">
              <a:buNone/>
              <a:defRPr sz="1324" b="1"/>
            </a:lvl3pPr>
            <a:lvl4pPr marL="1027300" indent="0">
              <a:buNone/>
              <a:defRPr sz="1121" b="1"/>
            </a:lvl4pPr>
            <a:lvl5pPr marL="1369734" indent="0">
              <a:buNone/>
              <a:defRPr sz="1121" b="1"/>
            </a:lvl5pPr>
            <a:lvl6pPr marL="1712168" indent="0">
              <a:buNone/>
              <a:defRPr sz="1121" b="1"/>
            </a:lvl6pPr>
            <a:lvl7pPr marL="2054600" indent="0">
              <a:buNone/>
              <a:defRPr sz="1121" b="1"/>
            </a:lvl7pPr>
            <a:lvl8pPr marL="2397033" indent="0">
              <a:buNone/>
              <a:defRPr sz="1121" b="1"/>
            </a:lvl8pPr>
            <a:lvl9pPr marL="2739467" indent="0">
              <a:buNone/>
              <a:defRPr sz="1121" b="1"/>
            </a:lvl9pPr>
          </a:lstStyle>
          <a:p>
            <a:pPr lvl="0"/>
            <a:r>
              <a:rPr lang="de-DE" smtClean="0"/>
              <a:t>Textmasterformate durch Klicken bearbeiten</a:t>
            </a:r>
          </a:p>
        </p:txBody>
      </p:sp>
      <p:sp>
        <p:nvSpPr>
          <p:cNvPr id="4" name="Inhaltsplatzhalter 3"/>
          <p:cNvSpPr>
            <a:spLocks noGrp="1"/>
          </p:cNvSpPr>
          <p:nvPr>
            <p:ph sz="half" idx="2"/>
          </p:nvPr>
        </p:nvSpPr>
        <p:spPr>
          <a:xfrm>
            <a:off x="2012195" y="12178835"/>
            <a:ext cx="17776429" cy="22128103"/>
          </a:xfrm>
        </p:spPr>
        <p:txBody>
          <a:bodyPr/>
          <a:lstStyle>
            <a:lvl1pPr>
              <a:defRPr sz="1834"/>
            </a:lvl1pPr>
            <a:lvl2pPr>
              <a:defRPr sz="1529"/>
            </a:lvl2pPr>
            <a:lvl3pPr>
              <a:defRPr sz="1324"/>
            </a:lvl3pPr>
            <a:lvl4pPr>
              <a:defRPr sz="1121"/>
            </a:lvl4pPr>
            <a:lvl5pPr>
              <a:defRPr sz="1121"/>
            </a:lvl5pPr>
            <a:lvl6pPr>
              <a:defRPr sz="1121"/>
            </a:lvl6pPr>
            <a:lvl7pPr>
              <a:defRPr sz="1121"/>
            </a:lvl7pPr>
            <a:lvl8pPr>
              <a:defRPr sz="1121"/>
            </a:lvl8pPr>
            <a:lvl9pPr>
              <a:defRPr sz="1121"/>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Textplatzhalter 4"/>
          <p:cNvSpPr>
            <a:spLocks noGrp="1"/>
          </p:cNvSpPr>
          <p:nvPr>
            <p:ph type="body" sz="quarter" idx="3"/>
          </p:nvPr>
        </p:nvSpPr>
        <p:spPr>
          <a:xfrm>
            <a:off x="20438654" y="8596493"/>
            <a:ext cx="17782765" cy="3582340"/>
          </a:xfrm>
        </p:spPr>
        <p:txBody>
          <a:bodyPr anchor="b"/>
          <a:lstStyle>
            <a:lvl1pPr marL="0" indent="0">
              <a:buNone/>
              <a:defRPr sz="1834" b="1"/>
            </a:lvl1pPr>
            <a:lvl2pPr marL="342434" indent="0">
              <a:buNone/>
              <a:defRPr sz="1529" b="1"/>
            </a:lvl2pPr>
            <a:lvl3pPr marL="684865" indent="0">
              <a:buNone/>
              <a:defRPr sz="1324" b="1"/>
            </a:lvl3pPr>
            <a:lvl4pPr marL="1027300" indent="0">
              <a:buNone/>
              <a:defRPr sz="1121" b="1"/>
            </a:lvl4pPr>
            <a:lvl5pPr marL="1369734" indent="0">
              <a:buNone/>
              <a:defRPr sz="1121" b="1"/>
            </a:lvl5pPr>
            <a:lvl6pPr marL="1712168" indent="0">
              <a:buNone/>
              <a:defRPr sz="1121" b="1"/>
            </a:lvl6pPr>
            <a:lvl7pPr marL="2054600" indent="0">
              <a:buNone/>
              <a:defRPr sz="1121" b="1"/>
            </a:lvl7pPr>
            <a:lvl8pPr marL="2397033" indent="0">
              <a:buNone/>
              <a:defRPr sz="1121" b="1"/>
            </a:lvl8pPr>
            <a:lvl9pPr marL="2739467" indent="0">
              <a:buNone/>
              <a:defRPr sz="1121" b="1"/>
            </a:lvl9pPr>
          </a:lstStyle>
          <a:p>
            <a:pPr lvl="0"/>
            <a:r>
              <a:rPr lang="de-DE" smtClean="0"/>
              <a:t>Textmasterformate durch Klicken bearbeiten</a:t>
            </a:r>
          </a:p>
        </p:txBody>
      </p:sp>
      <p:sp>
        <p:nvSpPr>
          <p:cNvPr id="6" name="Inhaltsplatzhalter 5"/>
          <p:cNvSpPr>
            <a:spLocks noGrp="1"/>
          </p:cNvSpPr>
          <p:nvPr>
            <p:ph sz="quarter" idx="4"/>
          </p:nvPr>
        </p:nvSpPr>
        <p:spPr>
          <a:xfrm>
            <a:off x="20438654" y="12178835"/>
            <a:ext cx="17782765" cy="22128103"/>
          </a:xfrm>
        </p:spPr>
        <p:txBody>
          <a:bodyPr/>
          <a:lstStyle>
            <a:lvl1pPr>
              <a:defRPr sz="1834"/>
            </a:lvl1pPr>
            <a:lvl2pPr>
              <a:defRPr sz="1529"/>
            </a:lvl2pPr>
            <a:lvl3pPr>
              <a:defRPr sz="1324"/>
            </a:lvl3pPr>
            <a:lvl4pPr>
              <a:defRPr sz="1121"/>
            </a:lvl4pPr>
            <a:lvl5pPr>
              <a:defRPr sz="1121"/>
            </a:lvl5pPr>
            <a:lvl6pPr>
              <a:defRPr sz="1121"/>
            </a:lvl6pPr>
            <a:lvl7pPr>
              <a:defRPr sz="1121"/>
            </a:lvl7pPr>
            <a:lvl8pPr>
              <a:defRPr sz="1121"/>
            </a:lvl8pPr>
            <a:lvl9pPr>
              <a:defRPr sz="1121"/>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7" name="Rectangle 4"/>
          <p:cNvSpPr>
            <a:spLocks noGrp="1" noChangeArrowheads="1"/>
          </p:cNvSpPr>
          <p:nvPr>
            <p:ph type="dt" sz="half" idx="10"/>
          </p:nvPr>
        </p:nvSpPr>
        <p:spPr>
          <a:ln/>
        </p:spPr>
        <p:txBody>
          <a:bodyPr/>
          <a:lstStyle>
            <a:lvl1pPr>
              <a:defRPr/>
            </a:lvl1pPr>
          </a:lstStyle>
          <a:p>
            <a:pPr>
              <a:defRPr/>
            </a:pPr>
            <a:endParaRPr lang="de-DE"/>
          </a:p>
        </p:txBody>
      </p:sp>
      <p:sp>
        <p:nvSpPr>
          <p:cNvPr id="8" name="Rectangle 5"/>
          <p:cNvSpPr>
            <a:spLocks noGrp="1" noChangeArrowheads="1"/>
          </p:cNvSpPr>
          <p:nvPr>
            <p:ph type="ftr" sz="quarter" idx="11"/>
          </p:nvPr>
        </p:nvSpPr>
        <p:spPr>
          <a:ln/>
        </p:spPr>
        <p:txBody>
          <a:bodyPr/>
          <a:lstStyle>
            <a:lvl1pPr>
              <a:defRPr/>
            </a:lvl1pPr>
          </a:lstStyle>
          <a:p>
            <a:pPr>
              <a:defRPr/>
            </a:pPr>
            <a:endParaRPr lang="de-DE"/>
          </a:p>
        </p:txBody>
      </p:sp>
      <p:sp>
        <p:nvSpPr>
          <p:cNvPr id="9" name="Rectangle 6"/>
          <p:cNvSpPr>
            <a:spLocks noGrp="1" noChangeArrowheads="1"/>
          </p:cNvSpPr>
          <p:nvPr>
            <p:ph type="sldNum" sz="quarter" idx="12"/>
          </p:nvPr>
        </p:nvSpPr>
        <p:spPr>
          <a:ln/>
        </p:spPr>
        <p:txBody>
          <a:bodyPr/>
          <a:lstStyle>
            <a:lvl1pPr>
              <a:defRPr/>
            </a:lvl1pPr>
          </a:lstStyle>
          <a:p>
            <a:pPr>
              <a:defRPr/>
            </a:pPr>
            <a:fld id="{7AC155D1-AEE7-4233-966F-9A2DD5025E98}" type="slidenum">
              <a:rPr lang="en-US"/>
              <a:pPr>
                <a:defRPr/>
              </a:pPr>
              <a:t>‹#›</a:t>
            </a:fld>
            <a:endParaRPr lang="en-US"/>
          </a:p>
        </p:txBody>
      </p:sp>
    </p:spTree>
    <p:extLst>
      <p:ext uri="{BB962C8B-B14F-4D97-AF65-F5344CB8AC3E}">
        <p14:creationId xmlns:p14="http://schemas.microsoft.com/office/powerpoint/2010/main" val="3000194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Rectangle 4"/>
          <p:cNvSpPr>
            <a:spLocks noGrp="1" noChangeArrowheads="1"/>
          </p:cNvSpPr>
          <p:nvPr>
            <p:ph type="dt" sz="half" idx="10"/>
          </p:nvPr>
        </p:nvSpPr>
        <p:spPr>
          <a:ln/>
        </p:spPr>
        <p:txBody>
          <a:bodyPr/>
          <a:lstStyle>
            <a:lvl1pPr>
              <a:defRPr/>
            </a:lvl1pPr>
          </a:lstStyle>
          <a:p>
            <a:pPr>
              <a:defRPr/>
            </a:pPr>
            <a:endParaRPr lang="de-DE"/>
          </a:p>
        </p:txBody>
      </p:sp>
      <p:sp>
        <p:nvSpPr>
          <p:cNvPr id="4" name="Rectangle 5"/>
          <p:cNvSpPr>
            <a:spLocks noGrp="1" noChangeArrowheads="1"/>
          </p:cNvSpPr>
          <p:nvPr>
            <p:ph type="ftr" sz="quarter" idx="11"/>
          </p:nvPr>
        </p:nvSpPr>
        <p:spPr>
          <a:ln/>
        </p:spPr>
        <p:txBody>
          <a:bodyPr/>
          <a:lstStyle>
            <a:lvl1pPr>
              <a:defRPr/>
            </a:lvl1pPr>
          </a:lstStyle>
          <a:p>
            <a:pPr>
              <a:defRPr/>
            </a:pPr>
            <a:endParaRPr lang="de-DE"/>
          </a:p>
        </p:txBody>
      </p:sp>
      <p:sp>
        <p:nvSpPr>
          <p:cNvPr id="5" name="Rectangle 6"/>
          <p:cNvSpPr>
            <a:spLocks noGrp="1" noChangeArrowheads="1"/>
          </p:cNvSpPr>
          <p:nvPr>
            <p:ph type="sldNum" sz="quarter" idx="12"/>
          </p:nvPr>
        </p:nvSpPr>
        <p:spPr>
          <a:ln/>
        </p:spPr>
        <p:txBody>
          <a:bodyPr/>
          <a:lstStyle>
            <a:lvl1pPr>
              <a:defRPr/>
            </a:lvl1pPr>
          </a:lstStyle>
          <a:p>
            <a:pPr>
              <a:defRPr/>
            </a:pPr>
            <a:fld id="{748F6351-FABB-4F9E-A10C-E175D7EFE89B}" type="slidenum">
              <a:rPr lang="en-US"/>
              <a:pPr>
                <a:defRPr/>
              </a:pPr>
              <a:t>‹#›</a:t>
            </a:fld>
            <a:endParaRPr lang="en-US"/>
          </a:p>
        </p:txBody>
      </p:sp>
    </p:spTree>
    <p:extLst>
      <p:ext uri="{BB962C8B-B14F-4D97-AF65-F5344CB8AC3E}">
        <p14:creationId xmlns:p14="http://schemas.microsoft.com/office/powerpoint/2010/main" val="1394130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de-DE"/>
          </a:p>
        </p:txBody>
      </p:sp>
      <p:sp>
        <p:nvSpPr>
          <p:cNvPr id="3" name="Rectangle 5"/>
          <p:cNvSpPr>
            <a:spLocks noGrp="1" noChangeArrowheads="1"/>
          </p:cNvSpPr>
          <p:nvPr>
            <p:ph type="ftr" sz="quarter" idx="11"/>
          </p:nvPr>
        </p:nvSpPr>
        <p:spPr>
          <a:ln/>
        </p:spPr>
        <p:txBody>
          <a:bodyPr/>
          <a:lstStyle>
            <a:lvl1pPr>
              <a:defRPr/>
            </a:lvl1pPr>
          </a:lstStyle>
          <a:p>
            <a:pPr>
              <a:defRPr/>
            </a:pPr>
            <a:endParaRPr lang="de-DE"/>
          </a:p>
        </p:txBody>
      </p:sp>
      <p:sp>
        <p:nvSpPr>
          <p:cNvPr id="4" name="Rectangle 6"/>
          <p:cNvSpPr>
            <a:spLocks noGrp="1" noChangeArrowheads="1"/>
          </p:cNvSpPr>
          <p:nvPr>
            <p:ph type="sldNum" sz="quarter" idx="12"/>
          </p:nvPr>
        </p:nvSpPr>
        <p:spPr>
          <a:ln/>
        </p:spPr>
        <p:txBody>
          <a:bodyPr/>
          <a:lstStyle>
            <a:lvl1pPr>
              <a:defRPr/>
            </a:lvl1pPr>
          </a:lstStyle>
          <a:p>
            <a:pPr>
              <a:defRPr/>
            </a:pPr>
            <a:fld id="{FBCE7472-CFF8-4DDC-A75B-B38227B0DB04}" type="slidenum">
              <a:rPr lang="en-US"/>
              <a:pPr>
                <a:defRPr/>
              </a:pPr>
              <a:t>‹#›</a:t>
            </a:fld>
            <a:endParaRPr lang="en-US"/>
          </a:p>
        </p:txBody>
      </p:sp>
    </p:spTree>
    <p:extLst>
      <p:ext uri="{BB962C8B-B14F-4D97-AF65-F5344CB8AC3E}">
        <p14:creationId xmlns:p14="http://schemas.microsoft.com/office/powerpoint/2010/main" val="863595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2012192" y="1529650"/>
            <a:ext cx="13236336" cy="6506164"/>
          </a:xfrm>
        </p:spPr>
        <p:txBody>
          <a:bodyPr anchor="b"/>
          <a:lstStyle>
            <a:lvl1pPr algn="l">
              <a:defRPr sz="1529" b="1"/>
            </a:lvl1pPr>
          </a:lstStyle>
          <a:p>
            <a:r>
              <a:rPr lang="de-DE" smtClean="0"/>
              <a:t>Titelmasterformat durch Klicken bearbeiten</a:t>
            </a:r>
            <a:endParaRPr lang="de-DE"/>
          </a:p>
        </p:txBody>
      </p:sp>
      <p:sp>
        <p:nvSpPr>
          <p:cNvPr id="3" name="Inhaltsplatzhalter 2"/>
          <p:cNvSpPr>
            <a:spLocks noGrp="1"/>
          </p:cNvSpPr>
          <p:nvPr>
            <p:ph idx="1"/>
          </p:nvPr>
        </p:nvSpPr>
        <p:spPr>
          <a:xfrm>
            <a:off x="15730034" y="1529649"/>
            <a:ext cx="22491383" cy="32777288"/>
          </a:xfrm>
        </p:spPr>
        <p:txBody>
          <a:bodyPr/>
          <a:lstStyle>
            <a:lvl1pPr>
              <a:defRPr sz="2446"/>
            </a:lvl1pPr>
            <a:lvl2pPr>
              <a:defRPr sz="2140"/>
            </a:lvl2pPr>
            <a:lvl3pPr>
              <a:defRPr sz="1834"/>
            </a:lvl3pPr>
            <a:lvl4pPr>
              <a:defRPr sz="1529"/>
            </a:lvl4pPr>
            <a:lvl5pPr>
              <a:defRPr sz="1529"/>
            </a:lvl5pPr>
            <a:lvl6pPr>
              <a:defRPr sz="1529"/>
            </a:lvl6pPr>
            <a:lvl7pPr>
              <a:defRPr sz="1529"/>
            </a:lvl7pPr>
            <a:lvl8pPr>
              <a:defRPr sz="1529"/>
            </a:lvl8pPr>
            <a:lvl9pPr>
              <a:defRPr sz="1529"/>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Textplatzhalter 3"/>
          <p:cNvSpPr>
            <a:spLocks noGrp="1"/>
          </p:cNvSpPr>
          <p:nvPr>
            <p:ph type="body" sz="half" idx="2"/>
          </p:nvPr>
        </p:nvSpPr>
        <p:spPr>
          <a:xfrm>
            <a:off x="2012192" y="8035812"/>
            <a:ext cx="13236336" cy="26271125"/>
          </a:xfrm>
        </p:spPr>
        <p:txBody>
          <a:bodyPr/>
          <a:lstStyle>
            <a:lvl1pPr marL="0" indent="0">
              <a:buNone/>
              <a:defRPr sz="1019"/>
            </a:lvl1pPr>
            <a:lvl2pPr marL="342434" indent="0">
              <a:buNone/>
              <a:defRPr sz="816"/>
            </a:lvl2pPr>
            <a:lvl3pPr marL="684865" indent="0">
              <a:buNone/>
              <a:defRPr sz="816"/>
            </a:lvl3pPr>
            <a:lvl4pPr marL="1027300" indent="0">
              <a:buNone/>
              <a:defRPr sz="713"/>
            </a:lvl4pPr>
            <a:lvl5pPr marL="1369734" indent="0">
              <a:buNone/>
              <a:defRPr sz="713"/>
            </a:lvl5pPr>
            <a:lvl6pPr marL="1712168" indent="0">
              <a:buNone/>
              <a:defRPr sz="713"/>
            </a:lvl6pPr>
            <a:lvl7pPr marL="2054600" indent="0">
              <a:buNone/>
              <a:defRPr sz="713"/>
            </a:lvl7pPr>
            <a:lvl8pPr marL="2397033" indent="0">
              <a:buNone/>
              <a:defRPr sz="713"/>
            </a:lvl8pPr>
            <a:lvl9pPr marL="2739467" indent="0">
              <a:buNone/>
              <a:defRPr sz="713"/>
            </a:lvl9pPr>
          </a:lstStyle>
          <a:p>
            <a:pPr lvl="0"/>
            <a:r>
              <a:rPr lang="de-DE" smtClean="0"/>
              <a:t>Textmasterformate durch Klicken bearbeiten</a:t>
            </a:r>
          </a:p>
        </p:txBody>
      </p:sp>
      <p:sp>
        <p:nvSpPr>
          <p:cNvPr id="5" name="Rectangle 4"/>
          <p:cNvSpPr>
            <a:spLocks noGrp="1" noChangeArrowheads="1"/>
          </p:cNvSpPr>
          <p:nvPr>
            <p:ph type="dt" sz="half" idx="10"/>
          </p:nvPr>
        </p:nvSpPr>
        <p:spPr>
          <a:ln/>
        </p:spPr>
        <p:txBody>
          <a:bodyPr/>
          <a:lstStyle>
            <a:lvl1pPr>
              <a:defRPr/>
            </a:lvl1pPr>
          </a:lstStyle>
          <a:p>
            <a:pPr>
              <a:defRPr/>
            </a:pPr>
            <a:endParaRPr lang="de-DE"/>
          </a:p>
        </p:txBody>
      </p:sp>
      <p:sp>
        <p:nvSpPr>
          <p:cNvPr id="6" name="Rectangle 5"/>
          <p:cNvSpPr>
            <a:spLocks noGrp="1" noChangeArrowheads="1"/>
          </p:cNvSpPr>
          <p:nvPr>
            <p:ph type="ftr" sz="quarter" idx="11"/>
          </p:nvPr>
        </p:nvSpPr>
        <p:spPr>
          <a:ln/>
        </p:spPr>
        <p:txBody>
          <a:bodyPr/>
          <a:lstStyle>
            <a:lvl1pPr>
              <a:defRPr/>
            </a:lvl1pPr>
          </a:lstStyle>
          <a:p>
            <a:pPr>
              <a:defRPr/>
            </a:pPr>
            <a:endParaRPr lang="de-DE"/>
          </a:p>
        </p:txBody>
      </p:sp>
      <p:sp>
        <p:nvSpPr>
          <p:cNvPr id="7" name="Rectangle 6"/>
          <p:cNvSpPr>
            <a:spLocks noGrp="1" noChangeArrowheads="1"/>
          </p:cNvSpPr>
          <p:nvPr>
            <p:ph type="sldNum" sz="quarter" idx="12"/>
          </p:nvPr>
        </p:nvSpPr>
        <p:spPr>
          <a:ln/>
        </p:spPr>
        <p:txBody>
          <a:bodyPr/>
          <a:lstStyle>
            <a:lvl1pPr>
              <a:defRPr/>
            </a:lvl1pPr>
          </a:lstStyle>
          <a:p>
            <a:pPr>
              <a:defRPr/>
            </a:pPr>
            <a:fld id="{9AB8E014-4084-4B02-B293-E675602F33D6}" type="slidenum">
              <a:rPr lang="en-US"/>
              <a:pPr>
                <a:defRPr/>
              </a:pPr>
              <a:t>‹#›</a:t>
            </a:fld>
            <a:endParaRPr lang="en-US"/>
          </a:p>
        </p:txBody>
      </p:sp>
    </p:spTree>
    <p:extLst>
      <p:ext uri="{BB962C8B-B14F-4D97-AF65-F5344CB8AC3E}">
        <p14:creationId xmlns:p14="http://schemas.microsoft.com/office/powerpoint/2010/main" val="42671418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886560" y="26882610"/>
            <a:ext cx="24139907" cy="3174060"/>
          </a:xfrm>
        </p:spPr>
        <p:txBody>
          <a:bodyPr anchor="b"/>
          <a:lstStyle>
            <a:lvl1pPr algn="l">
              <a:defRPr sz="1529" b="1"/>
            </a:lvl1pPr>
          </a:lstStyle>
          <a:p>
            <a:r>
              <a:rPr lang="de-DE" smtClean="0"/>
              <a:t>Titelmasterformat durch Klicken bearbeiten</a:t>
            </a:r>
            <a:endParaRPr lang="de-DE"/>
          </a:p>
        </p:txBody>
      </p:sp>
      <p:sp>
        <p:nvSpPr>
          <p:cNvPr id="3" name="Bildplatzhalter 2"/>
          <p:cNvSpPr>
            <a:spLocks noGrp="1"/>
          </p:cNvSpPr>
          <p:nvPr>
            <p:ph type="pic" idx="1"/>
          </p:nvPr>
        </p:nvSpPr>
        <p:spPr>
          <a:xfrm>
            <a:off x="7886560" y="3431824"/>
            <a:ext cx="24139907" cy="23042504"/>
          </a:xfrm>
        </p:spPr>
        <p:txBody>
          <a:bodyPr/>
          <a:lstStyle>
            <a:lvl1pPr marL="0" indent="0">
              <a:buNone/>
              <a:defRPr sz="2446"/>
            </a:lvl1pPr>
            <a:lvl2pPr marL="342434" indent="0">
              <a:buNone/>
              <a:defRPr sz="2140"/>
            </a:lvl2pPr>
            <a:lvl3pPr marL="684865" indent="0">
              <a:buNone/>
              <a:defRPr sz="1834"/>
            </a:lvl3pPr>
            <a:lvl4pPr marL="1027300" indent="0">
              <a:buNone/>
              <a:defRPr sz="1529"/>
            </a:lvl4pPr>
            <a:lvl5pPr marL="1369734" indent="0">
              <a:buNone/>
              <a:defRPr sz="1529"/>
            </a:lvl5pPr>
            <a:lvl6pPr marL="1712168" indent="0">
              <a:buNone/>
              <a:defRPr sz="1529"/>
            </a:lvl6pPr>
            <a:lvl7pPr marL="2054600" indent="0">
              <a:buNone/>
              <a:defRPr sz="1529"/>
            </a:lvl7pPr>
            <a:lvl8pPr marL="2397033" indent="0">
              <a:buNone/>
              <a:defRPr sz="1529"/>
            </a:lvl8pPr>
            <a:lvl9pPr marL="2739467" indent="0">
              <a:buNone/>
              <a:defRPr sz="1529"/>
            </a:lvl9pPr>
          </a:lstStyle>
          <a:p>
            <a:pPr lvl="0"/>
            <a:endParaRPr lang="de-DE" noProof="0" smtClean="0"/>
          </a:p>
        </p:txBody>
      </p:sp>
      <p:sp>
        <p:nvSpPr>
          <p:cNvPr id="4" name="Textplatzhalter 3"/>
          <p:cNvSpPr>
            <a:spLocks noGrp="1"/>
          </p:cNvSpPr>
          <p:nvPr>
            <p:ph type="body" sz="half" idx="2"/>
          </p:nvPr>
        </p:nvSpPr>
        <p:spPr>
          <a:xfrm>
            <a:off x="7886560" y="30056669"/>
            <a:ext cx="24139907" cy="4508029"/>
          </a:xfrm>
        </p:spPr>
        <p:txBody>
          <a:bodyPr/>
          <a:lstStyle>
            <a:lvl1pPr marL="0" indent="0">
              <a:buNone/>
              <a:defRPr sz="1019"/>
            </a:lvl1pPr>
            <a:lvl2pPr marL="342434" indent="0">
              <a:buNone/>
              <a:defRPr sz="816"/>
            </a:lvl2pPr>
            <a:lvl3pPr marL="684865" indent="0">
              <a:buNone/>
              <a:defRPr sz="816"/>
            </a:lvl3pPr>
            <a:lvl4pPr marL="1027300" indent="0">
              <a:buNone/>
              <a:defRPr sz="713"/>
            </a:lvl4pPr>
            <a:lvl5pPr marL="1369734" indent="0">
              <a:buNone/>
              <a:defRPr sz="713"/>
            </a:lvl5pPr>
            <a:lvl6pPr marL="1712168" indent="0">
              <a:buNone/>
              <a:defRPr sz="713"/>
            </a:lvl6pPr>
            <a:lvl7pPr marL="2054600" indent="0">
              <a:buNone/>
              <a:defRPr sz="713"/>
            </a:lvl7pPr>
            <a:lvl8pPr marL="2397033" indent="0">
              <a:buNone/>
              <a:defRPr sz="713"/>
            </a:lvl8pPr>
            <a:lvl9pPr marL="2739467" indent="0">
              <a:buNone/>
              <a:defRPr sz="713"/>
            </a:lvl9pPr>
          </a:lstStyle>
          <a:p>
            <a:pPr lvl="0"/>
            <a:r>
              <a:rPr lang="de-DE" smtClean="0"/>
              <a:t>Textmasterformate durch Klicken bearbeiten</a:t>
            </a:r>
          </a:p>
        </p:txBody>
      </p:sp>
      <p:sp>
        <p:nvSpPr>
          <p:cNvPr id="5" name="Rectangle 4"/>
          <p:cNvSpPr>
            <a:spLocks noGrp="1" noChangeArrowheads="1"/>
          </p:cNvSpPr>
          <p:nvPr>
            <p:ph type="dt" sz="half" idx="10"/>
          </p:nvPr>
        </p:nvSpPr>
        <p:spPr>
          <a:ln/>
        </p:spPr>
        <p:txBody>
          <a:bodyPr/>
          <a:lstStyle>
            <a:lvl1pPr>
              <a:defRPr/>
            </a:lvl1pPr>
          </a:lstStyle>
          <a:p>
            <a:pPr>
              <a:defRPr/>
            </a:pPr>
            <a:endParaRPr lang="de-DE"/>
          </a:p>
        </p:txBody>
      </p:sp>
      <p:sp>
        <p:nvSpPr>
          <p:cNvPr id="6" name="Rectangle 5"/>
          <p:cNvSpPr>
            <a:spLocks noGrp="1" noChangeArrowheads="1"/>
          </p:cNvSpPr>
          <p:nvPr>
            <p:ph type="ftr" sz="quarter" idx="11"/>
          </p:nvPr>
        </p:nvSpPr>
        <p:spPr>
          <a:ln/>
        </p:spPr>
        <p:txBody>
          <a:bodyPr/>
          <a:lstStyle>
            <a:lvl1pPr>
              <a:defRPr/>
            </a:lvl1pPr>
          </a:lstStyle>
          <a:p>
            <a:pPr>
              <a:defRPr/>
            </a:pPr>
            <a:endParaRPr lang="de-DE"/>
          </a:p>
        </p:txBody>
      </p:sp>
      <p:sp>
        <p:nvSpPr>
          <p:cNvPr id="7" name="Rectangle 6"/>
          <p:cNvSpPr>
            <a:spLocks noGrp="1" noChangeArrowheads="1"/>
          </p:cNvSpPr>
          <p:nvPr>
            <p:ph type="sldNum" sz="quarter" idx="12"/>
          </p:nvPr>
        </p:nvSpPr>
        <p:spPr>
          <a:ln/>
        </p:spPr>
        <p:txBody>
          <a:bodyPr/>
          <a:lstStyle>
            <a:lvl1pPr>
              <a:defRPr/>
            </a:lvl1pPr>
          </a:lstStyle>
          <a:p>
            <a:pPr>
              <a:defRPr/>
            </a:pPr>
            <a:fld id="{86732E33-441E-492E-8DA6-538263D43FED}" type="slidenum">
              <a:rPr lang="en-US"/>
              <a:pPr>
                <a:defRPr/>
              </a:pPr>
              <a:t>‹#›</a:t>
            </a:fld>
            <a:endParaRPr lang="en-US"/>
          </a:p>
        </p:txBody>
      </p:sp>
    </p:spTree>
    <p:extLst>
      <p:ext uri="{BB962C8B-B14F-4D97-AF65-F5344CB8AC3E}">
        <p14:creationId xmlns:p14="http://schemas.microsoft.com/office/powerpoint/2010/main" val="2628255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012188" y="1537175"/>
            <a:ext cx="36209225" cy="640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17568" tIns="158784" rIns="317568" bIns="158784"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2012188" y="8961504"/>
            <a:ext cx="36209225" cy="253454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17568" tIns="158784" rIns="317568" bIns="158784"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2012194" y="34972984"/>
            <a:ext cx="9386826" cy="2667941"/>
          </a:xfrm>
          <a:prstGeom prst="rect">
            <a:avLst/>
          </a:prstGeom>
          <a:noFill/>
          <a:ln w="9525">
            <a:noFill/>
            <a:miter lim="800000"/>
            <a:headEnd/>
            <a:tailEnd/>
          </a:ln>
          <a:effectLst/>
        </p:spPr>
        <p:txBody>
          <a:bodyPr vert="horz" wrap="square" lIns="317568" tIns="158784" rIns="317568" bIns="158784" numCol="1" anchor="t" anchorCtr="0" compatLnSpc="1">
            <a:prstTxWarp prst="textNoShape">
              <a:avLst/>
            </a:prstTxWarp>
          </a:bodyPr>
          <a:lstStyle>
            <a:lvl1pPr>
              <a:defRPr sz="4891">
                <a:cs typeface="+mn-cs"/>
              </a:defRPr>
            </a:lvl1pPr>
          </a:lstStyle>
          <a:p>
            <a:pPr>
              <a:defRPr/>
            </a:pPr>
            <a:endParaRPr lang="de-DE"/>
          </a:p>
        </p:txBody>
      </p:sp>
      <p:sp>
        <p:nvSpPr>
          <p:cNvPr id="1029" name="Rectangle 5"/>
          <p:cNvSpPr>
            <a:spLocks noGrp="1" noChangeArrowheads="1"/>
          </p:cNvSpPr>
          <p:nvPr>
            <p:ph type="ftr" sz="quarter" idx="3"/>
          </p:nvPr>
        </p:nvSpPr>
        <p:spPr bwMode="auto">
          <a:xfrm>
            <a:off x="13746992" y="34972984"/>
            <a:ext cx="12739626" cy="2667941"/>
          </a:xfrm>
          <a:prstGeom prst="rect">
            <a:avLst/>
          </a:prstGeom>
          <a:noFill/>
          <a:ln w="9525">
            <a:noFill/>
            <a:miter lim="800000"/>
            <a:headEnd/>
            <a:tailEnd/>
          </a:ln>
          <a:effectLst/>
        </p:spPr>
        <p:txBody>
          <a:bodyPr vert="horz" wrap="square" lIns="317568" tIns="158784" rIns="317568" bIns="158784" numCol="1" anchor="t" anchorCtr="0" compatLnSpc="1">
            <a:prstTxWarp prst="textNoShape">
              <a:avLst/>
            </a:prstTxWarp>
          </a:bodyPr>
          <a:lstStyle>
            <a:lvl1pPr algn="ctr">
              <a:defRPr sz="4891">
                <a:cs typeface="+mn-cs"/>
              </a:defRPr>
            </a:lvl1pPr>
          </a:lstStyle>
          <a:p>
            <a:pPr>
              <a:defRPr/>
            </a:pPr>
            <a:endParaRPr lang="de-DE"/>
          </a:p>
        </p:txBody>
      </p:sp>
      <p:sp>
        <p:nvSpPr>
          <p:cNvPr id="1030" name="Rectangle 6"/>
          <p:cNvSpPr>
            <a:spLocks noGrp="1" noChangeArrowheads="1"/>
          </p:cNvSpPr>
          <p:nvPr>
            <p:ph type="sldNum" sz="quarter" idx="4"/>
          </p:nvPr>
        </p:nvSpPr>
        <p:spPr bwMode="auto">
          <a:xfrm>
            <a:off x="28834594" y="34972984"/>
            <a:ext cx="9386826" cy="2667941"/>
          </a:xfrm>
          <a:prstGeom prst="rect">
            <a:avLst/>
          </a:prstGeom>
          <a:noFill/>
          <a:ln w="9525">
            <a:noFill/>
            <a:miter lim="800000"/>
            <a:headEnd/>
            <a:tailEnd/>
          </a:ln>
          <a:effectLst/>
        </p:spPr>
        <p:txBody>
          <a:bodyPr vert="horz" wrap="square" lIns="317568" tIns="158784" rIns="317568" bIns="158784" numCol="1" anchor="t" anchorCtr="0" compatLnSpc="1">
            <a:prstTxWarp prst="textNoShape">
              <a:avLst/>
            </a:prstTxWarp>
          </a:bodyPr>
          <a:lstStyle>
            <a:lvl1pPr algn="r">
              <a:defRPr sz="4891">
                <a:cs typeface="+mn-cs"/>
              </a:defRPr>
            </a:lvl1pPr>
          </a:lstStyle>
          <a:p>
            <a:pPr>
              <a:defRPr/>
            </a:pPr>
            <a:fld id="{C3EF29B1-C80C-4EB0-AB9B-0AD1AB45D23F}"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236471" rtl="0" eaLnBrk="0" fontAlgn="base" hangingPunct="0">
        <a:spcBef>
          <a:spcPct val="0"/>
        </a:spcBef>
        <a:spcAft>
          <a:spcPct val="0"/>
        </a:spcAft>
        <a:defRPr sz="15590">
          <a:solidFill>
            <a:schemeClr val="tx2"/>
          </a:solidFill>
          <a:latin typeface="+mj-lt"/>
          <a:ea typeface="+mj-ea"/>
          <a:cs typeface="+mj-cs"/>
        </a:defRPr>
      </a:lvl1pPr>
      <a:lvl2pPr algn="ctr" defTabSz="3236471" rtl="0" eaLnBrk="0" fontAlgn="base" hangingPunct="0">
        <a:spcBef>
          <a:spcPct val="0"/>
        </a:spcBef>
        <a:spcAft>
          <a:spcPct val="0"/>
        </a:spcAft>
        <a:defRPr sz="15590">
          <a:solidFill>
            <a:schemeClr val="tx2"/>
          </a:solidFill>
          <a:latin typeface="Arial" charset="0"/>
        </a:defRPr>
      </a:lvl2pPr>
      <a:lvl3pPr algn="ctr" defTabSz="3236471" rtl="0" eaLnBrk="0" fontAlgn="base" hangingPunct="0">
        <a:spcBef>
          <a:spcPct val="0"/>
        </a:spcBef>
        <a:spcAft>
          <a:spcPct val="0"/>
        </a:spcAft>
        <a:defRPr sz="15590">
          <a:solidFill>
            <a:schemeClr val="tx2"/>
          </a:solidFill>
          <a:latin typeface="Arial" charset="0"/>
        </a:defRPr>
      </a:lvl3pPr>
      <a:lvl4pPr algn="ctr" defTabSz="3236471" rtl="0" eaLnBrk="0" fontAlgn="base" hangingPunct="0">
        <a:spcBef>
          <a:spcPct val="0"/>
        </a:spcBef>
        <a:spcAft>
          <a:spcPct val="0"/>
        </a:spcAft>
        <a:defRPr sz="15590">
          <a:solidFill>
            <a:schemeClr val="tx2"/>
          </a:solidFill>
          <a:latin typeface="Arial" charset="0"/>
        </a:defRPr>
      </a:lvl4pPr>
      <a:lvl5pPr algn="ctr" defTabSz="3236471" rtl="0" eaLnBrk="0" fontAlgn="base" hangingPunct="0">
        <a:spcBef>
          <a:spcPct val="0"/>
        </a:spcBef>
        <a:spcAft>
          <a:spcPct val="0"/>
        </a:spcAft>
        <a:defRPr sz="15590">
          <a:solidFill>
            <a:schemeClr val="tx2"/>
          </a:solidFill>
          <a:latin typeface="Arial" charset="0"/>
        </a:defRPr>
      </a:lvl5pPr>
      <a:lvl6pPr marL="342434" algn="ctr" defTabSz="3236471" rtl="0" fontAlgn="base">
        <a:spcBef>
          <a:spcPct val="0"/>
        </a:spcBef>
        <a:spcAft>
          <a:spcPct val="0"/>
        </a:spcAft>
        <a:defRPr sz="15590">
          <a:solidFill>
            <a:schemeClr val="tx2"/>
          </a:solidFill>
          <a:latin typeface="Arial" charset="0"/>
        </a:defRPr>
      </a:lvl6pPr>
      <a:lvl7pPr marL="684865" algn="ctr" defTabSz="3236471" rtl="0" fontAlgn="base">
        <a:spcBef>
          <a:spcPct val="0"/>
        </a:spcBef>
        <a:spcAft>
          <a:spcPct val="0"/>
        </a:spcAft>
        <a:defRPr sz="15590">
          <a:solidFill>
            <a:schemeClr val="tx2"/>
          </a:solidFill>
          <a:latin typeface="Arial" charset="0"/>
        </a:defRPr>
      </a:lvl7pPr>
      <a:lvl8pPr marL="1027300" algn="ctr" defTabSz="3236471" rtl="0" fontAlgn="base">
        <a:spcBef>
          <a:spcPct val="0"/>
        </a:spcBef>
        <a:spcAft>
          <a:spcPct val="0"/>
        </a:spcAft>
        <a:defRPr sz="15590">
          <a:solidFill>
            <a:schemeClr val="tx2"/>
          </a:solidFill>
          <a:latin typeface="Arial" charset="0"/>
        </a:defRPr>
      </a:lvl8pPr>
      <a:lvl9pPr marL="1369734" algn="ctr" defTabSz="3236471" rtl="0" fontAlgn="base">
        <a:spcBef>
          <a:spcPct val="0"/>
        </a:spcBef>
        <a:spcAft>
          <a:spcPct val="0"/>
        </a:spcAft>
        <a:defRPr sz="15590">
          <a:solidFill>
            <a:schemeClr val="tx2"/>
          </a:solidFill>
          <a:latin typeface="Arial" charset="0"/>
        </a:defRPr>
      </a:lvl9pPr>
    </p:titleStyle>
    <p:bodyStyle>
      <a:lvl1pPr marL="1213973" indent="-1213973" algn="l" defTabSz="3236471" rtl="0" eaLnBrk="0" fontAlgn="base" hangingPunct="0">
        <a:spcBef>
          <a:spcPct val="20000"/>
        </a:spcBef>
        <a:spcAft>
          <a:spcPct val="0"/>
        </a:spcAft>
        <a:buChar char="•"/>
        <a:defRPr sz="11311">
          <a:solidFill>
            <a:schemeClr val="tx1"/>
          </a:solidFill>
          <a:latin typeface="+mn-lt"/>
          <a:ea typeface="+mn-ea"/>
          <a:cs typeface="+mn-cs"/>
        </a:defRPr>
      </a:lvl1pPr>
      <a:lvl2pPr marL="2628890" indent="-1010654" algn="l" defTabSz="3236471" rtl="0" eaLnBrk="0" fontAlgn="base" hangingPunct="0">
        <a:spcBef>
          <a:spcPct val="20000"/>
        </a:spcBef>
        <a:spcAft>
          <a:spcPct val="0"/>
        </a:spcAft>
        <a:buChar char="–"/>
        <a:defRPr sz="9884">
          <a:solidFill>
            <a:schemeClr val="tx1"/>
          </a:solidFill>
          <a:latin typeface="+mn-lt"/>
        </a:defRPr>
      </a:lvl2pPr>
      <a:lvl3pPr marL="4044993" indent="-808523" algn="l" defTabSz="3236471" rtl="0" eaLnBrk="0" fontAlgn="base" hangingPunct="0">
        <a:spcBef>
          <a:spcPct val="20000"/>
        </a:spcBef>
        <a:spcAft>
          <a:spcPct val="0"/>
        </a:spcAft>
        <a:buChar char="•"/>
        <a:defRPr sz="8456">
          <a:solidFill>
            <a:schemeClr val="tx1"/>
          </a:solidFill>
          <a:latin typeface="+mn-lt"/>
        </a:defRPr>
      </a:lvl3pPr>
      <a:lvl4pPr marL="5663231" indent="-809714" algn="l" defTabSz="3236471" rtl="0" eaLnBrk="0" fontAlgn="base" hangingPunct="0">
        <a:spcBef>
          <a:spcPct val="20000"/>
        </a:spcBef>
        <a:spcAft>
          <a:spcPct val="0"/>
        </a:spcAft>
        <a:buChar char="–"/>
        <a:defRPr sz="7133">
          <a:solidFill>
            <a:schemeClr val="tx1"/>
          </a:solidFill>
          <a:latin typeface="+mn-lt"/>
        </a:defRPr>
      </a:lvl4pPr>
      <a:lvl5pPr marL="7281465" indent="-809714" algn="l" defTabSz="3236471" rtl="0" eaLnBrk="0" fontAlgn="base" hangingPunct="0">
        <a:spcBef>
          <a:spcPct val="20000"/>
        </a:spcBef>
        <a:spcAft>
          <a:spcPct val="0"/>
        </a:spcAft>
        <a:buChar char="»"/>
        <a:defRPr sz="7133">
          <a:solidFill>
            <a:schemeClr val="tx1"/>
          </a:solidFill>
          <a:latin typeface="+mn-lt"/>
        </a:defRPr>
      </a:lvl5pPr>
      <a:lvl6pPr marL="7623898" indent="-809714" algn="l" defTabSz="3236471" rtl="0" fontAlgn="base">
        <a:spcBef>
          <a:spcPct val="20000"/>
        </a:spcBef>
        <a:spcAft>
          <a:spcPct val="0"/>
        </a:spcAft>
        <a:buChar char="»"/>
        <a:defRPr sz="7133">
          <a:solidFill>
            <a:schemeClr val="tx1"/>
          </a:solidFill>
          <a:latin typeface="+mn-lt"/>
        </a:defRPr>
      </a:lvl6pPr>
      <a:lvl7pPr marL="7966332" indent="-809714" algn="l" defTabSz="3236471" rtl="0" fontAlgn="base">
        <a:spcBef>
          <a:spcPct val="20000"/>
        </a:spcBef>
        <a:spcAft>
          <a:spcPct val="0"/>
        </a:spcAft>
        <a:buChar char="»"/>
        <a:defRPr sz="7133">
          <a:solidFill>
            <a:schemeClr val="tx1"/>
          </a:solidFill>
          <a:latin typeface="+mn-lt"/>
        </a:defRPr>
      </a:lvl7pPr>
      <a:lvl8pPr marL="8308764" indent="-809714" algn="l" defTabSz="3236471" rtl="0" fontAlgn="base">
        <a:spcBef>
          <a:spcPct val="20000"/>
        </a:spcBef>
        <a:spcAft>
          <a:spcPct val="0"/>
        </a:spcAft>
        <a:buChar char="»"/>
        <a:defRPr sz="7133">
          <a:solidFill>
            <a:schemeClr val="tx1"/>
          </a:solidFill>
          <a:latin typeface="+mn-lt"/>
        </a:defRPr>
      </a:lvl8pPr>
      <a:lvl9pPr marL="8651197" indent="-809714" algn="l" defTabSz="3236471" rtl="0" fontAlgn="base">
        <a:spcBef>
          <a:spcPct val="20000"/>
        </a:spcBef>
        <a:spcAft>
          <a:spcPct val="0"/>
        </a:spcAft>
        <a:buChar char="»"/>
        <a:defRPr sz="7133">
          <a:solidFill>
            <a:schemeClr val="tx1"/>
          </a:solidFill>
          <a:latin typeface="+mn-lt"/>
        </a:defRPr>
      </a:lvl9pPr>
    </p:bodyStyle>
    <p:otherStyle>
      <a:defPPr>
        <a:defRPr lang="de-DE"/>
      </a:defPPr>
      <a:lvl1pPr marL="0" algn="l" defTabSz="684865" rtl="0" eaLnBrk="1" latinLnBrk="0" hangingPunct="1">
        <a:defRPr sz="1324" kern="1200">
          <a:solidFill>
            <a:schemeClr val="tx1"/>
          </a:solidFill>
          <a:latin typeface="+mn-lt"/>
          <a:ea typeface="+mn-ea"/>
          <a:cs typeface="+mn-cs"/>
        </a:defRPr>
      </a:lvl1pPr>
      <a:lvl2pPr marL="342434" algn="l" defTabSz="684865" rtl="0" eaLnBrk="1" latinLnBrk="0" hangingPunct="1">
        <a:defRPr sz="1324" kern="1200">
          <a:solidFill>
            <a:schemeClr val="tx1"/>
          </a:solidFill>
          <a:latin typeface="+mn-lt"/>
          <a:ea typeface="+mn-ea"/>
          <a:cs typeface="+mn-cs"/>
        </a:defRPr>
      </a:lvl2pPr>
      <a:lvl3pPr marL="684865" algn="l" defTabSz="684865" rtl="0" eaLnBrk="1" latinLnBrk="0" hangingPunct="1">
        <a:defRPr sz="1324" kern="1200">
          <a:solidFill>
            <a:schemeClr val="tx1"/>
          </a:solidFill>
          <a:latin typeface="+mn-lt"/>
          <a:ea typeface="+mn-ea"/>
          <a:cs typeface="+mn-cs"/>
        </a:defRPr>
      </a:lvl3pPr>
      <a:lvl4pPr marL="1027300" algn="l" defTabSz="684865" rtl="0" eaLnBrk="1" latinLnBrk="0" hangingPunct="1">
        <a:defRPr sz="1324" kern="1200">
          <a:solidFill>
            <a:schemeClr val="tx1"/>
          </a:solidFill>
          <a:latin typeface="+mn-lt"/>
          <a:ea typeface="+mn-ea"/>
          <a:cs typeface="+mn-cs"/>
        </a:defRPr>
      </a:lvl4pPr>
      <a:lvl5pPr marL="1369734" algn="l" defTabSz="684865" rtl="0" eaLnBrk="1" latinLnBrk="0" hangingPunct="1">
        <a:defRPr sz="1324" kern="1200">
          <a:solidFill>
            <a:schemeClr val="tx1"/>
          </a:solidFill>
          <a:latin typeface="+mn-lt"/>
          <a:ea typeface="+mn-ea"/>
          <a:cs typeface="+mn-cs"/>
        </a:defRPr>
      </a:lvl5pPr>
      <a:lvl6pPr marL="1712168" algn="l" defTabSz="684865" rtl="0" eaLnBrk="1" latinLnBrk="0" hangingPunct="1">
        <a:defRPr sz="1324" kern="1200">
          <a:solidFill>
            <a:schemeClr val="tx1"/>
          </a:solidFill>
          <a:latin typeface="+mn-lt"/>
          <a:ea typeface="+mn-ea"/>
          <a:cs typeface="+mn-cs"/>
        </a:defRPr>
      </a:lvl6pPr>
      <a:lvl7pPr marL="2054600" algn="l" defTabSz="684865" rtl="0" eaLnBrk="1" latinLnBrk="0" hangingPunct="1">
        <a:defRPr sz="1324" kern="1200">
          <a:solidFill>
            <a:schemeClr val="tx1"/>
          </a:solidFill>
          <a:latin typeface="+mn-lt"/>
          <a:ea typeface="+mn-ea"/>
          <a:cs typeface="+mn-cs"/>
        </a:defRPr>
      </a:lvl7pPr>
      <a:lvl8pPr marL="2397033" algn="l" defTabSz="684865" rtl="0" eaLnBrk="1" latinLnBrk="0" hangingPunct="1">
        <a:defRPr sz="1324" kern="1200">
          <a:solidFill>
            <a:schemeClr val="tx1"/>
          </a:solidFill>
          <a:latin typeface="+mn-lt"/>
          <a:ea typeface="+mn-ea"/>
          <a:cs typeface="+mn-cs"/>
        </a:defRPr>
      </a:lvl8pPr>
      <a:lvl9pPr marL="2739467" algn="l" defTabSz="684865" rtl="0" eaLnBrk="1" latinLnBrk="0" hangingPunct="1">
        <a:defRPr sz="132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jpe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jpeg"/><Relationship Id="rId5" Type="http://schemas.openxmlformats.org/officeDocument/2006/relationships/image" Target="../media/image3.png"/><Relationship Id="rId15" Type="http://schemas.openxmlformats.org/officeDocument/2006/relationships/image" Target="../media/image13.jpe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jpe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3996120" y="6575192"/>
            <a:ext cx="12217443" cy="13711092"/>
          </a:xfrm>
          <a:prstGeom prst="rect">
            <a:avLst/>
          </a:prstGeom>
        </p:spPr>
      </p:pic>
      <p:sp>
        <p:nvSpPr>
          <p:cNvPr id="2054" name="Rectangle 84"/>
          <p:cNvSpPr>
            <a:spLocks noChangeArrowheads="1"/>
          </p:cNvSpPr>
          <p:nvPr/>
        </p:nvSpPr>
        <p:spPr bwMode="auto">
          <a:xfrm>
            <a:off x="26600178" y="5879592"/>
            <a:ext cx="13310130" cy="8063920"/>
          </a:xfrm>
          <a:prstGeom prst="rect">
            <a:avLst/>
          </a:prstGeom>
          <a:gradFill rotWithShape="1">
            <a:gsLst>
              <a:gs pos="0">
                <a:srgbClr val="FFFFFF"/>
              </a:gs>
              <a:gs pos="100000">
                <a:srgbClr val="FFC000"/>
              </a:gs>
            </a:gsLst>
            <a:lin ang="5400000" scaled="1"/>
          </a:gradFill>
          <a:ln w="9525">
            <a:solidFill>
              <a:srgbClr val="C5960C"/>
            </a:solidFill>
            <a:miter lim="800000"/>
            <a:headEnd/>
            <a:tailEnd/>
          </a:ln>
        </p:spPr>
        <p:txBody>
          <a:bodyPr wrap="none" lIns="68493" tIns="34247" rIns="68493" bIns="34247" anchor="ctr"/>
          <a:lstStyle/>
          <a:p>
            <a:endParaRPr lang="de-DE" sz="8241" dirty="0"/>
          </a:p>
        </p:txBody>
      </p:sp>
      <p:sp>
        <p:nvSpPr>
          <p:cNvPr id="301" name="Rectangle 84"/>
          <p:cNvSpPr>
            <a:spLocks noChangeArrowheads="1"/>
          </p:cNvSpPr>
          <p:nvPr/>
        </p:nvSpPr>
        <p:spPr bwMode="auto">
          <a:xfrm>
            <a:off x="26620419" y="32441540"/>
            <a:ext cx="13310130" cy="5266917"/>
          </a:xfrm>
          <a:prstGeom prst="rect">
            <a:avLst/>
          </a:prstGeom>
          <a:gradFill rotWithShape="1">
            <a:gsLst>
              <a:gs pos="0">
                <a:srgbClr val="FFFFFF"/>
              </a:gs>
              <a:gs pos="100000">
                <a:srgbClr val="FFC000"/>
              </a:gs>
            </a:gsLst>
            <a:lin ang="5400000" scaled="1"/>
          </a:gradFill>
          <a:ln w="9525">
            <a:solidFill>
              <a:srgbClr val="C5960C"/>
            </a:solidFill>
            <a:miter lim="800000"/>
            <a:headEnd/>
            <a:tailEnd/>
          </a:ln>
        </p:spPr>
        <p:txBody>
          <a:bodyPr wrap="none" lIns="68493" tIns="34247" rIns="68493" bIns="34247" anchor="ctr"/>
          <a:lstStyle/>
          <a:p>
            <a:endParaRPr lang="de-DE" sz="8241"/>
          </a:p>
        </p:txBody>
      </p:sp>
      <p:pic>
        <p:nvPicPr>
          <p:cNvPr id="304" name="Picture 303" descr="C:\Documents and Settings\User\Desktop\SERCLOGONOBOX-1.jpg"/>
          <p:cNvPicPr>
            <a:picLocks noChangeAspect="1"/>
          </p:cNvPicPr>
          <p:nvPr/>
        </p:nvPicPr>
        <p:blipFill>
          <a:blip r:embed="rId4" cstate="print"/>
          <a:srcRect/>
          <a:stretch>
            <a:fillRect/>
          </a:stretch>
        </p:blipFill>
        <p:spPr bwMode="auto">
          <a:xfrm>
            <a:off x="368589" y="1102076"/>
            <a:ext cx="3155276" cy="3169422"/>
          </a:xfrm>
          <a:prstGeom prst="rect">
            <a:avLst/>
          </a:prstGeom>
          <a:noFill/>
          <a:ln w="9525">
            <a:noFill/>
            <a:miter lim="800000"/>
            <a:headEnd/>
            <a:tailEnd/>
          </a:ln>
        </p:spPr>
      </p:pic>
      <p:grpSp>
        <p:nvGrpSpPr>
          <p:cNvPr id="14" name="Group 13"/>
          <p:cNvGrpSpPr/>
          <p:nvPr/>
        </p:nvGrpSpPr>
        <p:grpSpPr>
          <a:xfrm>
            <a:off x="246888" y="29355528"/>
            <a:ext cx="13415251" cy="9066692"/>
            <a:chOff x="168311" y="30507656"/>
            <a:chExt cx="13415251" cy="9066692"/>
          </a:xfrm>
        </p:grpSpPr>
        <p:sp>
          <p:nvSpPr>
            <p:cNvPr id="303" name="Rectangle 88"/>
            <p:cNvSpPr>
              <a:spLocks noChangeArrowheads="1"/>
            </p:cNvSpPr>
            <p:nvPr/>
          </p:nvSpPr>
          <p:spPr bwMode="auto">
            <a:xfrm>
              <a:off x="168311" y="30507656"/>
              <a:ext cx="13415251" cy="8307929"/>
            </a:xfrm>
            <a:prstGeom prst="rect">
              <a:avLst/>
            </a:prstGeom>
            <a:gradFill rotWithShape="1">
              <a:gsLst>
                <a:gs pos="0">
                  <a:srgbClr val="FFFFFF"/>
                </a:gs>
                <a:gs pos="100000">
                  <a:srgbClr val="FFC000"/>
                </a:gs>
              </a:gsLst>
              <a:lin ang="5400000" scaled="1"/>
            </a:gradFill>
            <a:ln w="9525">
              <a:solidFill>
                <a:srgbClr val="C5960C"/>
              </a:solidFill>
              <a:miter lim="800000"/>
              <a:headEnd/>
              <a:tailEnd/>
            </a:ln>
          </p:spPr>
          <p:txBody>
            <a:bodyPr wrap="none" lIns="68493" tIns="34247" rIns="68493" bIns="34247" anchor="ctr"/>
            <a:lstStyle/>
            <a:p>
              <a:endParaRPr lang="de-DE" sz="8241"/>
            </a:p>
          </p:txBody>
        </p:sp>
        <p:sp>
          <p:nvSpPr>
            <p:cNvPr id="842" name="Text Box 61"/>
            <p:cNvSpPr txBox="1">
              <a:spLocks noChangeArrowheads="1"/>
            </p:cNvSpPr>
            <p:nvPr/>
          </p:nvSpPr>
          <p:spPr bwMode="auto">
            <a:xfrm>
              <a:off x="530624" y="30579665"/>
              <a:ext cx="12961440" cy="89946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493" tIns="34247" rIns="68493" bIns="34247">
              <a:spAutoFit/>
            </a:bodyPr>
            <a:lstStyle>
              <a:lvl1pPr defTabSz="4321175" eaLnBrk="0" hangingPunct="0">
                <a:defRPr sz="8500">
                  <a:solidFill>
                    <a:schemeClr val="tx1"/>
                  </a:solidFill>
                  <a:latin typeface="Arial" charset="0"/>
                  <a:cs typeface="Arial" charset="0"/>
                </a:defRPr>
              </a:lvl1pPr>
              <a:lvl2pPr marL="742950" indent="-285750" defTabSz="4321175" eaLnBrk="0" hangingPunct="0">
                <a:defRPr sz="8500">
                  <a:solidFill>
                    <a:schemeClr val="tx1"/>
                  </a:solidFill>
                  <a:latin typeface="Arial" charset="0"/>
                  <a:cs typeface="Arial" charset="0"/>
                </a:defRPr>
              </a:lvl2pPr>
              <a:lvl3pPr marL="1143000" indent="-228600" defTabSz="4321175" eaLnBrk="0" hangingPunct="0">
                <a:defRPr sz="8500">
                  <a:solidFill>
                    <a:schemeClr val="tx1"/>
                  </a:solidFill>
                  <a:latin typeface="Arial" charset="0"/>
                  <a:cs typeface="Arial" charset="0"/>
                </a:defRPr>
              </a:lvl3pPr>
              <a:lvl4pPr marL="1600200" indent="-228600" defTabSz="4321175" eaLnBrk="0" hangingPunct="0">
                <a:defRPr sz="8500">
                  <a:solidFill>
                    <a:schemeClr val="tx1"/>
                  </a:solidFill>
                  <a:latin typeface="Arial" charset="0"/>
                  <a:cs typeface="Arial" charset="0"/>
                </a:defRPr>
              </a:lvl4pPr>
              <a:lvl5pPr marL="2057400" indent="-228600" defTabSz="4321175" eaLnBrk="0" hangingPunct="0">
                <a:defRPr sz="8500">
                  <a:solidFill>
                    <a:schemeClr val="tx1"/>
                  </a:solidFill>
                  <a:latin typeface="Arial" charset="0"/>
                  <a:cs typeface="Arial" charset="0"/>
                </a:defRPr>
              </a:lvl5pPr>
              <a:lvl6pPr marL="2514600" indent="-228600" defTabSz="4321175" eaLnBrk="0" fontAlgn="base" hangingPunct="0">
                <a:spcBef>
                  <a:spcPct val="0"/>
                </a:spcBef>
                <a:spcAft>
                  <a:spcPct val="0"/>
                </a:spcAft>
                <a:defRPr sz="8500">
                  <a:solidFill>
                    <a:schemeClr val="tx1"/>
                  </a:solidFill>
                  <a:latin typeface="Arial" charset="0"/>
                  <a:cs typeface="Arial" charset="0"/>
                </a:defRPr>
              </a:lvl6pPr>
              <a:lvl7pPr marL="2971800" indent="-228600" defTabSz="4321175" eaLnBrk="0" fontAlgn="base" hangingPunct="0">
                <a:spcBef>
                  <a:spcPct val="0"/>
                </a:spcBef>
                <a:spcAft>
                  <a:spcPct val="0"/>
                </a:spcAft>
                <a:defRPr sz="8500">
                  <a:solidFill>
                    <a:schemeClr val="tx1"/>
                  </a:solidFill>
                  <a:latin typeface="Arial" charset="0"/>
                  <a:cs typeface="Arial" charset="0"/>
                </a:defRPr>
              </a:lvl7pPr>
              <a:lvl8pPr marL="3429000" indent="-228600" defTabSz="4321175" eaLnBrk="0" fontAlgn="base" hangingPunct="0">
                <a:spcBef>
                  <a:spcPct val="0"/>
                </a:spcBef>
                <a:spcAft>
                  <a:spcPct val="0"/>
                </a:spcAft>
                <a:defRPr sz="8500">
                  <a:solidFill>
                    <a:schemeClr val="tx1"/>
                  </a:solidFill>
                  <a:latin typeface="Arial" charset="0"/>
                  <a:cs typeface="Arial" charset="0"/>
                </a:defRPr>
              </a:lvl8pPr>
              <a:lvl9pPr marL="3886200" indent="-228600" defTabSz="4321175" eaLnBrk="0" fontAlgn="base" hangingPunct="0">
                <a:spcBef>
                  <a:spcPct val="0"/>
                </a:spcBef>
                <a:spcAft>
                  <a:spcPct val="0"/>
                </a:spcAft>
                <a:defRPr sz="8500">
                  <a:solidFill>
                    <a:schemeClr val="tx1"/>
                  </a:solidFill>
                  <a:latin typeface="Arial" charset="0"/>
                  <a:cs typeface="Arial" charset="0"/>
                </a:defRPr>
              </a:lvl9pPr>
            </a:lstStyle>
            <a:p>
              <a:pPr eaLnBrk="1" hangingPunct="1">
                <a:lnSpc>
                  <a:spcPct val="120000"/>
                </a:lnSpc>
              </a:pPr>
              <a:r>
                <a:rPr lang="en-US" sz="2500" b="1" dirty="0">
                  <a:solidFill>
                    <a:schemeClr val="tx1">
                      <a:lumMod val="95000"/>
                      <a:lumOff val="5000"/>
                    </a:schemeClr>
                  </a:solidFill>
                </a:rPr>
                <a:t>Materials and Methods</a:t>
              </a:r>
            </a:p>
            <a:p>
              <a:pPr eaLnBrk="1" hangingPunct="1">
                <a:lnSpc>
                  <a:spcPct val="120000"/>
                </a:lnSpc>
              </a:pPr>
              <a:r>
                <a:rPr lang="en-US" sz="2500" dirty="0">
                  <a:solidFill>
                    <a:schemeClr val="tx1">
                      <a:lumMod val="95000"/>
                      <a:lumOff val="5000"/>
                    </a:schemeClr>
                  </a:solidFill>
                </a:rPr>
                <a:t>I. </a:t>
              </a:r>
              <a:r>
                <a:rPr lang="en-US" sz="2500" dirty="0">
                  <a:solidFill>
                    <a:srgbClr val="002D62"/>
                  </a:solidFill>
                </a:rPr>
                <a:t> </a:t>
              </a:r>
              <a:r>
                <a:rPr lang="en-US" sz="2500" dirty="0"/>
                <a:t>Study site and acoustic array</a:t>
              </a:r>
            </a:p>
            <a:p>
              <a:pPr algn="just" eaLnBrk="1" hangingPunct="1"/>
              <a:r>
                <a:rPr lang="en-US" sz="2500" dirty="0"/>
                <a:t>We used the Shark River Acoustic Array, a component of the Everglades Long Term Ecological Research, to track movement and distribution patterns of </a:t>
              </a:r>
              <a:r>
                <a:rPr lang="en-US" sz="2500" dirty="0" err="1"/>
                <a:t>snook</a:t>
              </a:r>
              <a:r>
                <a:rPr lang="en-US" sz="2500" dirty="0"/>
                <a:t> </a:t>
              </a:r>
              <a:r>
                <a:rPr lang="en-US" sz="2500" dirty="0" smtClean="0"/>
                <a:t>individuals</a:t>
              </a:r>
              <a:r>
                <a:rPr lang="en-US" sz="2500" dirty="0"/>
                <a:t> </a:t>
              </a:r>
              <a:r>
                <a:rPr lang="en-US" sz="2500" dirty="0" smtClean="0"/>
                <a:t>(</a:t>
              </a:r>
              <a:r>
                <a:rPr lang="en-US" sz="2500" b="1" dirty="0" smtClean="0">
                  <a:solidFill>
                    <a:srgbClr val="FF0000"/>
                  </a:solidFill>
                </a:rPr>
                <a:t>Fig </a:t>
              </a:r>
              <a:r>
                <a:rPr lang="en-US" sz="2500" b="1" dirty="0">
                  <a:solidFill>
                    <a:srgbClr val="FF0000"/>
                  </a:solidFill>
                </a:rPr>
                <a:t>2</a:t>
              </a:r>
              <a:r>
                <a:rPr lang="en-US" sz="2500" dirty="0" smtClean="0"/>
                <a:t>).</a:t>
              </a:r>
              <a:endParaRPr lang="en-US" sz="2500" dirty="0"/>
            </a:p>
            <a:p>
              <a:pPr algn="just" eaLnBrk="1" hangingPunct="1">
                <a:lnSpc>
                  <a:spcPct val="120000"/>
                </a:lnSpc>
              </a:pPr>
              <a:endParaRPr lang="en-US" sz="2500" dirty="0"/>
            </a:p>
            <a:p>
              <a:pPr marL="558184" indent="-558184" algn="just" eaLnBrk="1" hangingPunct="1">
                <a:lnSpc>
                  <a:spcPct val="120000"/>
                </a:lnSpc>
                <a:buAutoNum type="romanUcPeriod" startAt="2"/>
              </a:pPr>
              <a:r>
                <a:rPr lang="en-US" sz="2500" dirty="0"/>
                <a:t>Sampling and tagging </a:t>
              </a:r>
              <a:endParaRPr lang="en-US" sz="2500" dirty="0" smtClean="0"/>
            </a:p>
            <a:p>
              <a:pPr algn="just" eaLnBrk="1" hangingPunct="1">
                <a:lnSpc>
                  <a:spcPct val="120000"/>
                </a:lnSpc>
              </a:pPr>
              <a:r>
                <a:rPr lang="en-US" sz="2500" dirty="0" smtClean="0"/>
                <a:t>Selected individuals between </a:t>
              </a:r>
              <a:r>
                <a:rPr lang="en-US" sz="2500" dirty="0"/>
                <a:t>45-86 cm standard length were tagged with surgically fitted </a:t>
              </a:r>
              <a:r>
                <a:rPr lang="en-US" sz="2500" dirty="0" err="1"/>
                <a:t>Vemco</a:t>
              </a:r>
              <a:r>
                <a:rPr lang="en-US" sz="2500" dirty="0"/>
                <a:t> V16 or V13 transmitter. </a:t>
              </a:r>
              <a:r>
                <a:rPr lang="en-US" sz="2500" dirty="0" smtClean="0"/>
                <a:t>We only </a:t>
              </a:r>
              <a:r>
                <a:rPr lang="en-US" sz="2500" dirty="0"/>
                <a:t>assessed </a:t>
              </a:r>
              <a:r>
                <a:rPr lang="en-US" sz="2500" dirty="0" smtClean="0"/>
                <a:t>tagged </a:t>
              </a:r>
              <a:r>
                <a:rPr lang="en-US" sz="2500" dirty="0"/>
                <a:t>individuals that have a minimum of 90 days </a:t>
              </a:r>
              <a:r>
                <a:rPr lang="en-US" sz="2500" dirty="0" smtClean="0"/>
                <a:t>of continuous detection. Different individuals movement tracks where considered across </a:t>
              </a:r>
              <a:r>
                <a:rPr lang="en-US" sz="2500" dirty="0"/>
                <a:t>a period of 4 years (2012-2015</a:t>
              </a:r>
              <a:r>
                <a:rPr lang="en-US" sz="2500" dirty="0" smtClean="0"/>
                <a:t>) (N = 60 individuals). </a:t>
              </a:r>
            </a:p>
            <a:p>
              <a:pPr algn="just" eaLnBrk="1" hangingPunct="1">
                <a:lnSpc>
                  <a:spcPct val="120000"/>
                </a:lnSpc>
              </a:pPr>
              <a:endParaRPr lang="en-US" sz="2500" dirty="0" smtClean="0"/>
            </a:p>
            <a:p>
              <a:pPr eaLnBrk="1" hangingPunct="1">
                <a:lnSpc>
                  <a:spcPct val="120000"/>
                </a:lnSpc>
              </a:pPr>
              <a:r>
                <a:rPr lang="en-US" sz="2500" dirty="0">
                  <a:solidFill>
                    <a:schemeClr val="tx1">
                      <a:lumMod val="95000"/>
                      <a:lumOff val="5000"/>
                    </a:schemeClr>
                  </a:solidFill>
                </a:rPr>
                <a:t>III.  Assessment of movement and distribution patterns</a:t>
              </a:r>
            </a:p>
            <a:p>
              <a:pPr algn="just" eaLnBrk="1" hangingPunct="1"/>
              <a:r>
                <a:rPr lang="en-US" sz="2500" dirty="0"/>
                <a:t>A series of analyses were implemented to assess the </a:t>
              </a:r>
              <a:r>
                <a:rPr lang="en-US" sz="2500" dirty="0" smtClean="0"/>
                <a:t>research questions </a:t>
              </a:r>
              <a:r>
                <a:rPr lang="en-US" sz="2500" dirty="0"/>
                <a:t>(</a:t>
              </a:r>
              <a:r>
                <a:rPr lang="en-US" sz="2500" b="1" dirty="0">
                  <a:solidFill>
                    <a:srgbClr val="FF0000"/>
                  </a:solidFill>
                </a:rPr>
                <a:t>Fig </a:t>
              </a:r>
              <a:r>
                <a:rPr lang="en-US" sz="2500" b="1" dirty="0" smtClean="0">
                  <a:solidFill>
                    <a:srgbClr val="FF0000"/>
                  </a:solidFill>
                </a:rPr>
                <a:t>3</a:t>
              </a:r>
              <a:r>
                <a:rPr lang="en-US" sz="2500" dirty="0" smtClean="0"/>
                <a:t>):</a:t>
              </a:r>
            </a:p>
            <a:p>
              <a:pPr marL="342900" indent="-342900" algn="just" eaLnBrk="1" hangingPunct="1">
                <a:buFont typeface="Arial" panose="020B0604020202020204" pitchFamily="34" charset="0"/>
                <a:buChar char="•"/>
              </a:pPr>
              <a:r>
                <a:rPr lang="en-US" sz="2500" b="1" dirty="0" smtClean="0"/>
                <a:t>Question 1</a:t>
              </a:r>
              <a:r>
                <a:rPr lang="en-US" sz="2500" dirty="0" smtClean="0"/>
                <a:t>: </a:t>
              </a:r>
              <a:r>
                <a:rPr lang="en-US" sz="2500" i="1" dirty="0" smtClean="0"/>
                <a:t>E</a:t>
              </a:r>
              <a:r>
                <a:rPr lang="en-US" sz="2500" dirty="0" smtClean="0"/>
                <a:t> index (</a:t>
              </a:r>
              <a:r>
                <a:rPr lang="en-US" sz="2500" dirty="0"/>
                <a:t>i.e., using </a:t>
              </a:r>
              <a:r>
                <a:rPr lang="en-US" sz="2500" dirty="0" err="1"/>
                <a:t>Emc</a:t>
              </a:r>
              <a:r>
                <a:rPr lang="en-US" sz="2500" dirty="0"/>
                <a:t> function of the </a:t>
              </a:r>
              <a:r>
                <a:rPr lang="en-US" sz="2500" dirty="0" err="1"/>
                <a:t>RInSp</a:t>
              </a:r>
              <a:r>
                <a:rPr lang="en-US" sz="2500" dirty="0"/>
                <a:t> R </a:t>
              </a:r>
              <a:r>
                <a:rPr lang="en-US" sz="2500" dirty="0" smtClean="0"/>
                <a:t>package) was used to determine intraspecific variability between the hypothesized periods.</a:t>
              </a:r>
            </a:p>
            <a:p>
              <a:pPr marL="342900" indent="-342900" algn="just" eaLnBrk="1" hangingPunct="1">
                <a:buFont typeface="Arial" panose="020B0604020202020204" pitchFamily="34" charset="0"/>
                <a:buChar char="•"/>
              </a:pPr>
              <a:endParaRPr lang="en-US" sz="2500" dirty="0" smtClean="0"/>
            </a:p>
            <a:p>
              <a:pPr marL="342900" indent="-342900" algn="just" eaLnBrk="1" hangingPunct="1">
                <a:buFont typeface="Arial" panose="020B0604020202020204" pitchFamily="34" charset="0"/>
                <a:buChar char="•"/>
              </a:pPr>
              <a:r>
                <a:rPr lang="en-US" sz="2500" b="1" dirty="0" err="1" smtClean="0"/>
                <a:t>Questiont</a:t>
              </a:r>
              <a:r>
                <a:rPr lang="en-US" sz="2500" b="1" dirty="0" smtClean="0"/>
                <a:t> 2</a:t>
              </a:r>
              <a:r>
                <a:rPr lang="en-US" sz="2500" dirty="0" smtClean="0"/>
                <a:t>: Dynamic factor analysis (DFA) and clustering analysis was used to identify distinct movement strategies </a:t>
              </a:r>
            </a:p>
            <a:p>
              <a:pPr algn="just" eaLnBrk="1" hangingPunct="1"/>
              <a:r>
                <a:rPr lang="en-US" sz="2500" dirty="0" smtClean="0"/>
                <a:t> </a:t>
              </a:r>
              <a:endParaRPr lang="en-US" sz="2500" dirty="0"/>
            </a:p>
            <a:p>
              <a:pPr algn="just" eaLnBrk="1" hangingPunct="1">
                <a:lnSpc>
                  <a:spcPct val="120000"/>
                </a:lnSpc>
              </a:pPr>
              <a:endParaRPr lang="en-US" sz="2500" dirty="0"/>
            </a:p>
          </p:txBody>
        </p:sp>
      </p:grpSp>
      <p:sp>
        <p:nvSpPr>
          <p:cNvPr id="2060" name="Text Box 73"/>
          <p:cNvSpPr txBox="1">
            <a:spLocks noChangeArrowheads="1"/>
          </p:cNvSpPr>
          <p:nvPr/>
        </p:nvSpPr>
        <p:spPr bwMode="auto">
          <a:xfrm>
            <a:off x="13060016" y="29211512"/>
            <a:ext cx="609607" cy="10848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493" tIns="34247" rIns="68493" bIns="34247">
            <a:spAutoFit/>
          </a:bodyPr>
          <a:lstStyle>
            <a:lvl1pPr defTabSz="4321175" eaLnBrk="0" hangingPunct="0">
              <a:defRPr sz="8500">
                <a:solidFill>
                  <a:schemeClr val="tx1"/>
                </a:solidFill>
                <a:latin typeface="Arial" charset="0"/>
                <a:cs typeface="Arial" charset="0"/>
              </a:defRPr>
            </a:lvl1pPr>
            <a:lvl2pPr marL="742950" indent="-285750" defTabSz="4321175" eaLnBrk="0" hangingPunct="0">
              <a:defRPr sz="8500">
                <a:solidFill>
                  <a:schemeClr val="tx1"/>
                </a:solidFill>
                <a:latin typeface="Arial" charset="0"/>
                <a:cs typeface="Arial" charset="0"/>
              </a:defRPr>
            </a:lvl2pPr>
            <a:lvl3pPr marL="1143000" indent="-228600" defTabSz="4321175" eaLnBrk="0" hangingPunct="0">
              <a:defRPr sz="8500">
                <a:solidFill>
                  <a:schemeClr val="tx1"/>
                </a:solidFill>
                <a:latin typeface="Arial" charset="0"/>
                <a:cs typeface="Arial" charset="0"/>
              </a:defRPr>
            </a:lvl3pPr>
            <a:lvl4pPr marL="1600200" indent="-228600" defTabSz="4321175" eaLnBrk="0" hangingPunct="0">
              <a:defRPr sz="8500">
                <a:solidFill>
                  <a:schemeClr val="tx1"/>
                </a:solidFill>
                <a:latin typeface="Arial" charset="0"/>
                <a:cs typeface="Arial" charset="0"/>
              </a:defRPr>
            </a:lvl4pPr>
            <a:lvl5pPr marL="2057400" indent="-228600" defTabSz="4321175" eaLnBrk="0" hangingPunct="0">
              <a:defRPr sz="8500">
                <a:solidFill>
                  <a:schemeClr val="tx1"/>
                </a:solidFill>
                <a:latin typeface="Arial" charset="0"/>
                <a:cs typeface="Arial" charset="0"/>
              </a:defRPr>
            </a:lvl5pPr>
            <a:lvl6pPr marL="2514600" indent="-228600" defTabSz="4321175" eaLnBrk="0" fontAlgn="base" hangingPunct="0">
              <a:spcBef>
                <a:spcPct val="0"/>
              </a:spcBef>
              <a:spcAft>
                <a:spcPct val="0"/>
              </a:spcAft>
              <a:defRPr sz="8500">
                <a:solidFill>
                  <a:schemeClr val="tx1"/>
                </a:solidFill>
                <a:latin typeface="Arial" charset="0"/>
                <a:cs typeface="Arial" charset="0"/>
              </a:defRPr>
            </a:lvl6pPr>
            <a:lvl7pPr marL="2971800" indent="-228600" defTabSz="4321175" eaLnBrk="0" fontAlgn="base" hangingPunct="0">
              <a:spcBef>
                <a:spcPct val="0"/>
              </a:spcBef>
              <a:spcAft>
                <a:spcPct val="0"/>
              </a:spcAft>
              <a:defRPr sz="8500">
                <a:solidFill>
                  <a:schemeClr val="tx1"/>
                </a:solidFill>
                <a:latin typeface="Arial" charset="0"/>
                <a:cs typeface="Arial" charset="0"/>
              </a:defRPr>
            </a:lvl7pPr>
            <a:lvl8pPr marL="3429000" indent="-228600" defTabSz="4321175" eaLnBrk="0" fontAlgn="base" hangingPunct="0">
              <a:spcBef>
                <a:spcPct val="0"/>
              </a:spcBef>
              <a:spcAft>
                <a:spcPct val="0"/>
              </a:spcAft>
              <a:defRPr sz="8500">
                <a:solidFill>
                  <a:schemeClr val="tx1"/>
                </a:solidFill>
                <a:latin typeface="Arial" charset="0"/>
                <a:cs typeface="Arial" charset="0"/>
              </a:defRPr>
            </a:lvl8pPr>
            <a:lvl9pPr marL="3886200" indent="-228600" defTabSz="4321175" eaLnBrk="0" fontAlgn="base" hangingPunct="0">
              <a:spcBef>
                <a:spcPct val="0"/>
              </a:spcBef>
              <a:spcAft>
                <a:spcPct val="0"/>
              </a:spcAft>
              <a:defRPr sz="8500">
                <a:solidFill>
                  <a:schemeClr val="tx1"/>
                </a:solidFill>
                <a:latin typeface="Arial" charset="0"/>
                <a:cs typeface="Arial" charset="0"/>
              </a:defRPr>
            </a:lvl9pPr>
          </a:lstStyle>
          <a:p>
            <a:pPr eaLnBrk="1" hangingPunct="1"/>
            <a:r>
              <a:rPr lang="en-US" sz="6600" b="1" dirty="0">
                <a:solidFill>
                  <a:srgbClr val="C5960C"/>
                </a:solidFill>
              </a:rPr>
              <a:t>2</a:t>
            </a:r>
          </a:p>
        </p:txBody>
      </p:sp>
      <p:sp>
        <p:nvSpPr>
          <p:cNvPr id="2061" name="Text Box 74"/>
          <p:cNvSpPr txBox="1">
            <a:spLocks noChangeArrowheads="1"/>
          </p:cNvSpPr>
          <p:nvPr/>
        </p:nvSpPr>
        <p:spPr bwMode="auto">
          <a:xfrm>
            <a:off x="39213308" y="5909389"/>
            <a:ext cx="609607" cy="10848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493" tIns="34247" rIns="68493" bIns="34247">
            <a:spAutoFit/>
          </a:bodyPr>
          <a:lstStyle>
            <a:lvl1pPr defTabSz="4321175" eaLnBrk="0" hangingPunct="0">
              <a:defRPr sz="8500">
                <a:solidFill>
                  <a:schemeClr val="tx1"/>
                </a:solidFill>
                <a:latin typeface="Arial" charset="0"/>
                <a:cs typeface="Arial" charset="0"/>
              </a:defRPr>
            </a:lvl1pPr>
            <a:lvl2pPr marL="742950" indent="-285750" defTabSz="4321175" eaLnBrk="0" hangingPunct="0">
              <a:defRPr sz="8500">
                <a:solidFill>
                  <a:schemeClr val="tx1"/>
                </a:solidFill>
                <a:latin typeface="Arial" charset="0"/>
                <a:cs typeface="Arial" charset="0"/>
              </a:defRPr>
            </a:lvl2pPr>
            <a:lvl3pPr marL="1143000" indent="-228600" defTabSz="4321175" eaLnBrk="0" hangingPunct="0">
              <a:defRPr sz="8500">
                <a:solidFill>
                  <a:schemeClr val="tx1"/>
                </a:solidFill>
                <a:latin typeface="Arial" charset="0"/>
                <a:cs typeface="Arial" charset="0"/>
              </a:defRPr>
            </a:lvl3pPr>
            <a:lvl4pPr marL="1600200" indent="-228600" defTabSz="4321175" eaLnBrk="0" hangingPunct="0">
              <a:defRPr sz="8500">
                <a:solidFill>
                  <a:schemeClr val="tx1"/>
                </a:solidFill>
                <a:latin typeface="Arial" charset="0"/>
                <a:cs typeface="Arial" charset="0"/>
              </a:defRPr>
            </a:lvl4pPr>
            <a:lvl5pPr marL="2057400" indent="-228600" defTabSz="4321175" eaLnBrk="0" hangingPunct="0">
              <a:defRPr sz="8500">
                <a:solidFill>
                  <a:schemeClr val="tx1"/>
                </a:solidFill>
                <a:latin typeface="Arial" charset="0"/>
                <a:cs typeface="Arial" charset="0"/>
              </a:defRPr>
            </a:lvl5pPr>
            <a:lvl6pPr marL="2514600" indent="-228600" defTabSz="4321175" eaLnBrk="0" fontAlgn="base" hangingPunct="0">
              <a:spcBef>
                <a:spcPct val="0"/>
              </a:spcBef>
              <a:spcAft>
                <a:spcPct val="0"/>
              </a:spcAft>
              <a:defRPr sz="8500">
                <a:solidFill>
                  <a:schemeClr val="tx1"/>
                </a:solidFill>
                <a:latin typeface="Arial" charset="0"/>
                <a:cs typeface="Arial" charset="0"/>
              </a:defRPr>
            </a:lvl6pPr>
            <a:lvl7pPr marL="2971800" indent="-228600" defTabSz="4321175" eaLnBrk="0" fontAlgn="base" hangingPunct="0">
              <a:spcBef>
                <a:spcPct val="0"/>
              </a:spcBef>
              <a:spcAft>
                <a:spcPct val="0"/>
              </a:spcAft>
              <a:defRPr sz="8500">
                <a:solidFill>
                  <a:schemeClr val="tx1"/>
                </a:solidFill>
                <a:latin typeface="Arial" charset="0"/>
                <a:cs typeface="Arial" charset="0"/>
              </a:defRPr>
            </a:lvl7pPr>
            <a:lvl8pPr marL="3429000" indent="-228600" defTabSz="4321175" eaLnBrk="0" fontAlgn="base" hangingPunct="0">
              <a:spcBef>
                <a:spcPct val="0"/>
              </a:spcBef>
              <a:spcAft>
                <a:spcPct val="0"/>
              </a:spcAft>
              <a:defRPr sz="8500">
                <a:solidFill>
                  <a:schemeClr val="tx1"/>
                </a:solidFill>
                <a:latin typeface="Arial" charset="0"/>
                <a:cs typeface="Arial" charset="0"/>
              </a:defRPr>
            </a:lvl8pPr>
            <a:lvl9pPr marL="3886200" indent="-228600" defTabSz="4321175" eaLnBrk="0" fontAlgn="base" hangingPunct="0">
              <a:spcBef>
                <a:spcPct val="0"/>
              </a:spcBef>
              <a:spcAft>
                <a:spcPct val="0"/>
              </a:spcAft>
              <a:defRPr sz="8500">
                <a:solidFill>
                  <a:schemeClr val="tx1"/>
                </a:solidFill>
                <a:latin typeface="Arial" charset="0"/>
                <a:cs typeface="Arial" charset="0"/>
              </a:defRPr>
            </a:lvl9pPr>
          </a:lstStyle>
          <a:p>
            <a:pPr eaLnBrk="1" hangingPunct="1"/>
            <a:r>
              <a:rPr lang="en-US" sz="6600" b="1" dirty="0">
                <a:solidFill>
                  <a:srgbClr val="CC9900"/>
                </a:solidFill>
              </a:rPr>
              <a:t>5</a:t>
            </a:r>
          </a:p>
        </p:txBody>
      </p:sp>
      <p:grpSp>
        <p:nvGrpSpPr>
          <p:cNvPr id="16" name="Group 15"/>
          <p:cNvGrpSpPr/>
          <p:nvPr/>
        </p:nvGrpSpPr>
        <p:grpSpPr>
          <a:xfrm>
            <a:off x="250688" y="5732198"/>
            <a:ext cx="13415251" cy="9652897"/>
            <a:chOff x="250688" y="5976691"/>
            <a:chExt cx="13415251" cy="9652897"/>
          </a:xfrm>
        </p:grpSpPr>
        <p:sp>
          <p:nvSpPr>
            <p:cNvPr id="2056" name="Rectangle 88"/>
            <p:cNvSpPr>
              <a:spLocks noChangeArrowheads="1"/>
            </p:cNvSpPr>
            <p:nvPr/>
          </p:nvSpPr>
          <p:spPr bwMode="auto">
            <a:xfrm>
              <a:off x="250688" y="6126211"/>
              <a:ext cx="13415251" cy="8548269"/>
            </a:xfrm>
            <a:prstGeom prst="rect">
              <a:avLst/>
            </a:prstGeom>
            <a:gradFill rotWithShape="1">
              <a:gsLst>
                <a:gs pos="0">
                  <a:srgbClr val="FFFFFF"/>
                </a:gs>
                <a:gs pos="100000">
                  <a:srgbClr val="FFC000"/>
                </a:gs>
              </a:gsLst>
              <a:lin ang="5400000" scaled="1"/>
            </a:gradFill>
            <a:ln w="9525">
              <a:solidFill>
                <a:srgbClr val="C5960C"/>
              </a:solidFill>
              <a:miter lim="800000"/>
              <a:headEnd/>
              <a:tailEnd/>
            </a:ln>
          </p:spPr>
          <p:txBody>
            <a:bodyPr wrap="none" lIns="68493" tIns="34247" rIns="68493" bIns="34247" anchor="ctr"/>
            <a:lstStyle/>
            <a:p>
              <a:endParaRPr lang="de-DE" sz="8241"/>
            </a:p>
          </p:txBody>
        </p:sp>
        <p:sp>
          <p:nvSpPr>
            <p:cNvPr id="2074" name="Text Box 61"/>
            <p:cNvSpPr txBox="1">
              <a:spLocks noChangeArrowheads="1"/>
            </p:cNvSpPr>
            <p:nvPr/>
          </p:nvSpPr>
          <p:spPr bwMode="auto">
            <a:xfrm>
              <a:off x="474988" y="6271564"/>
              <a:ext cx="13017076" cy="279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493" tIns="34247" rIns="68493" bIns="34247">
              <a:spAutoFit/>
            </a:bodyPr>
            <a:lstStyle>
              <a:lvl1pPr defTabSz="4321175" eaLnBrk="0" hangingPunct="0">
                <a:defRPr sz="8500">
                  <a:solidFill>
                    <a:schemeClr val="tx1"/>
                  </a:solidFill>
                  <a:latin typeface="Arial" charset="0"/>
                  <a:cs typeface="Arial" charset="0"/>
                </a:defRPr>
              </a:lvl1pPr>
              <a:lvl2pPr marL="742950" indent="-285750" defTabSz="4321175" eaLnBrk="0" hangingPunct="0">
                <a:defRPr sz="8500">
                  <a:solidFill>
                    <a:schemeClr val="tx1"/>
                  </a:solidFill>
                  <a:latin typeface="Arial" charset="0"/>
                  <a:cs typeface="Arial" charset="0"/>
                </a:defRPr>
              </a:lvl2pPr>
              <a:lvl3pPr marL="1143000" indent="-228600" defTabSz="4321175" eaLnBrk="0" hangingPunct="0">
                <a:defRPr sz="8500">
                  <a:solidFill>
                    <a:schemeClr val="tx1"/>
                  </a:solidFill>
                  <a:latin typeface="Arial" charset="0"/>
                  <a:cs typeface="Arial" charset="0"/>
                </a:defRPr>
              </a:lvl3pPr>
              <a:lvl4pPr marL="1600200" indent="-228600" defTabSz="4321175" eaLnBrk="0" hangingPunct="0">
                <a:defRPr sz="8500">
                  <a:solidFill>
                    <a:schemeClr val="tx1"/>
                  </a:solidFill>
                  <a:latin typeface="Arial" charset="0"/>
                  <a:cs typeface="Arial" charset="0"/>
                </a:defRPr>
              </a:lvl4pPr>
              <a:lvl5pPr marL="2057400" indent="-228600" defTabSz="4321175" eaLnBrk="0" hangingPunct="0">
                <a:defRPr sz="8500">
                  <a:solidFill>
                    <a:schemeClr val="tx1"/>
                  </a:solidFill>
                  <a:latin typeface="Arial" charset="0"/>
                  <a:cs typeface="Arial" charset="0"/>
                </a:defRPr>
              </a:lvl5pPr>
              <a:lvl6pPr marL="2514600" indent="-228600" defTabSz="4321175" eaLnBrk="0" fontAlgn="base" hangingPunct="0">
                <a:spcBef>
                  <a:spcPct val="0"/>
                </a:spcBef>
                <a:spcAft>
                  <a:spcPct val="0"/>
                </a:spcAft>
                <a:defRPr sz="8500">
                  <a:solidFill>
                    <a:schemeClr val="tx1"/>
                  </a:solidFill>
                  <a:latin typeface="Arial" charset="0"/>
                  <a:cs typeface="Arial" charset="0"/>
                </a:defRPr>
              </a:lvl6pPr>
              <a:lvl7pPr marL="2971800" indent="-228600" defTabSz="4321175" eaLnBrk="0" fontAlgn="base" hangingPunct="0">
                <a:spcBef>
                  <a:spcPct val="0"/>
                </a:spcBef>
                <a:spcAft>
                  <a:spcPct val="0"/>
                </a:spcAft>
                <a:defRPr sz="8500">
                  <a:solidFill>
                    <a:schemeClr val="tx1"/>
                  </a:solidFill>
                  <a:latin typeface="Arial" charset="0"/>
                  <a:cs typeface="Arial" charset="0"/>
                </a:defRPr>
              </a:lvl7pPr>
              <a:lvl8pPr marL="3429000" indent="-228600" defTabSz="4321175" eaLnBrk="0" fontAlgn="base" hangingPunct="0">
                <a:spcBef>
                  <a:spcPct val="0"/>
                </a:spcBef>
                <a:spcAft>
                  <a:spcPct val="0"/>
                </a:spcAft>
                <a:defRPr sz="8500">
                  <a:solidFill>
                    <a:schemeClr val="tx1"/>
                  </a:solidFill>
                  <a:latin typeface="Arial" charset="0"/>
                  <a:cs typeface="Arial" charset="0"/>
                </a:defRPr>
              </a:lvl8pPr>
              <a:lvl9pPr marL="3886200" indent="-228600" defTabSz="4321175" eaLnBrk="0" fontAlgn="base" hangingPunct="0">
                <a:spcBef>
                  <a:spcPct val="0"/>
                </a:spcBef>
                <a:spcAft>
                  <a:spcPct val="0"/>
                </a:spcAft>
                <a:defRPr sz="8500">
                  <a:solidFill>
                    <a:schemeClr val="tx1"/>
                  </a:solidFill>
                  <a:latin typeface="Arial" charset="0"/>
                  <a:cs typeface="Arial" charset="0"/>
                </a:defRPr>
              </a:lvl9pPr>
            </a:lstStyle>
            <a:p>
              <a:pPr eaLnBrk="1" hangingPunct="1">
                <a:lnSpc>
                  <a:spcPct val="120000"/>
                </a:lnSpc>
              </a:pPr>
              <a:r>
                <a:rPr lang="en-US" sz="2500" b="1" dirty="0">
                  <a:solidFill>
                    <a:schemeClr val="tx1">
                      <a:lumMod val="95000"/>
                      <a:lumOff val="5000"/>
                    </a:schemeClr>
                  </a:solidFill>
                </a:rPr>
                <a:t>Background</a:t>
              </a:r>
              <a:r>
                <a:rPr lang="en-US" sz="2500" b="1" dirty="0">
                  <a:solidFill>
                    <a:srgbClr val="002D62"/>
                  </a:solidFill>
                </a:rPr>
                <a:t> </a:t>
              </a:r>
            </a:p>
            <a:p>
              <a:pPr algn="just" eaLnBrk="1" hangingPunct="1">
                <a:lnSpc>
                  <a:spcPct val="120000"/>
                </a:lnSpc>
              </a:pPr>
              <a:r>
                <a:rPr lang="en-US" sz="2500" dirty="0"/>
                <a:t>Organisms can move in synchrony or manifest intraspecific movement patterns in response to environmental heterogeneity and in life history demands (e.g., foraging vs. spawning). Temporal forcing should drive some degree of synchrony in space. Whether a population behaves as a homogeneous or heterogeneous unit has important management and conservation implications</a:t>
              </a:r>
            </a:p>
          </p:txBody>
        </p:sp>
        <p:sp>
          <p:nvSpPr>
            <p:cNvPr id="2064" name="Text Box 109"/>
            <p:cNvSpPr txBox="1">
              <a:spLocks noChangeArrowheads="1"/>
            </p:cNvSpPr>
            <p:nvPr/>
          </p:nvSpPr>
          <p:spPr bwMode="auto">
            <a:xfrm>
              <a:off x="12993315" y="5976691"/>
              <a:ext cx="609607" cy="10848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493" tIns="34247" rIns="68493" bIns="34247">
              <a:spAutoFit/>
            </a:bodyPr>
            <a:lstStyle>
              <a:lvl1pPr defTabSz="4321175" eaLnBrk="0" hangingPunct="0">
                <a:defRPr sz="8500">
                  <a:solidFill>
                    <a:schemeClr val="tx1"/>
                  </a:solidFill>
                  <a:latin typeface="Arial" charset="0"/>
                  <a:cs typeface="Arial" charset="0"/>
                </a:defRPr>
              </a:lvl1pPr>
              <a:lvl2pPr marL="742950" indent="-285750" defTabSz="4321175" eaLnBrk="0" hangingPunct="0">
                <a:defRPr sz="8500">
                  <a:solidFill>
                    <a:schemeClr val="tx1"/>
                  </a:solidFill>
                  <a:latin typeface="Arial" charset="0"/>
                  <a:cs typeface="Arial" charset="0"/>
                </a:defRPr>
              </a:lvl2pPr>
              <a:lvl3pPr marL="1143000" indent="-228600" defTabSz="4321175" eaLnBrk="0" hangingPunct="0">
                <a:defRPr sz="8500">
                  <a:solidFill>
                    <a:schemeClr val="tx1"/>
                  </a:solidFill>
                  <a:latin typeface="Arial" charset="0"/>
                  <a:cs typeface="Arial" charset="0"/>
                </a:defRPr>
              </a:lvl3pPr>
              <a:lvl4pPr marL="1600200" indent="-228600" defTabSz="4321175" eaLnBrk="0" hangingPunct="0">
                <a:defRPr sz="8500">
                  <a:solidFill>
                    <a:schemeClr val="tx1"/>
                  </a:solidFill>
                  <a:latin typeface="Arial" charset="0"/>
                  <a:cs typeface="Arial" charset="0"/>
                </a:defRPr>
              </a:lvl4pPr>
              <a:lvl5pPr marL="2057400" indent="-228600" defTabSz="4321175" eaLnBrk="0" hangingPunct="0">
                <a:defRPr sz="8500">
                  <a:solidFill>
                    <a:schemeClr val="tx1"/>
                  </a:solidFill>
                  <a:latin typeface="Arial" charset="0"/>
                  <a:cs typeface="Arial" charset="0"/>
                </a:defRPr>
              </a:lvl5pPr>
              <a:lvl6pPr marL="2514600" indent="-228600" defTabSz="4321175" eaLnBrk="0" fontAlgn="base" hangingPunct="0">
                <a:spcBef>
                  <a:spcPct val="0"/>
                </a:spcBef>
                <a:spcAft>
                  <a:spcPct val="0"/>
                </a:spcAft>
                <a:defRPr sz="8500">
                  <a:solidFill>
                    <a:schemeClr val="tx1"/>
                  </a:solidFill>
                  <a:latin typeface="Arial" charset="0"/>
                  <a:cs typeface="Arial" charset="0"/>
                </a:defRPr>
              </a:lvl6pPr>
              <a:lvl7pPr marL="2971800" indent="-228600" defTabSz="4321175" eaLnBrk="0" fontAlgn="base" hangingPunct="0">
                <a:spcBef>
                  <a:spcPct val="0"/>
                </a:spcBef>
                <a:spcAft>
                  <a:spcPct val="0"/>
                </a:spcAft>
                <a:defRPr sz="8500">
                  <a:solidFill>
                    <a:schemeClr val="tx1"/>
                  </a:solidFill>
                  <a:latin typeface="Arial" charset="0"/>
                  <a:cs typeface="Arial" charset="0"/>
                </a:defRPr>
              </a:lvl7pPr>
              <a:lvl8pPr marL="3429000" indent="-228600" defTabSz="4321175" eaLnBrk="0" fontAlgn="base" hangingPunct="0">
                <a:spcBef>
                  <a:spcPct val="0"/>
                </a:spcBef>
                <a:spcAft>
                  <a:spcPct val="0"/>
                </a:spcAft>
                <a:defRPr sz="8500">
                  <a:solidFill>
                    <a:schemeClr val="tx1"/>
                  </a:solidFill>
                  <a:latin typeface="Arial" charset="0"/>
                  <a:cs typeface="Arial" charset="0"/>
                </a:defRPr>
              </a:lvl8pPr>
              <a:lvl9pPr marL="3886200" indent="-228600" defTabSz="4321175" eaLnBrk="0" fontAlgn="base" hangingPunct="0">
                <a:spcBef>
                  <a:spcPct val="0"/>
                </a:spcBef>
                <a:spcAft>
                  <a:spcPct val="0"/>
                </a:spcAft>
                <a:defRPr sz="8500">
                  <a:solidFill>
                    <a:schemeClr val="tx1"/>
                  </a:solidFill>
                  <a:latin typeface="Arial" charset="0"/>
                  <a:cs typeface="Arial" charset="0"/>
                </a:defRPr>
              </a:lvl9pPr>
            </a:lstStyle>
            <a:p>
              <a:pPr eaLnBrk="1" hangingPunct="1"/>
              <a:r>
                <a:rPr lang="en-US" sz="6600" b="1" dirty="0">
                  <a:solidFill>
                    <a:srgbClr val="C5960C"/>
                  </a:solidFill>
                </a:rPr>
                <a:t>1</a:t>
              </a:r>
            </a:p>
          </p:txBody>
        </p:sp>
        <p:sp>
          <p:nvSpPr>
            <p:cNvPr id="215" name="Text Box 61"/>
            <p:cNvSpPr txBox="1">
              <a:spLocks noChangeArrowheads="1"/>
            </p:cNvSpPr>
            <p:nvPr/>
          </p:nvSpPr>
          <p:spPr bwMode="auto">
            <a:xfrm>
              <a:off x="479095" y="9301789"/>
              <a:ext cx="13012969" cy="6327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493" tIns="34247" rIns="68493" bIns="34247">
              <a:spAutoFit/>
            </a:bodyPr>
            <a:lstStyle>
              <a:lvl1pPr defTabSz="4321175" eaLnBrk="0" hangingPunct="0">
                <a:defRPr sz="8500">
                  <a:solidFill>
                    <a:schemeClr val="tx1"/>
                  </a:solidFill>
                  <a:latin typeface="Arial" charset="0"/>
                </a:defRPr>
              </a:lvl1pPr>
              <a:lvl2pPr marL="742950" indent="-285750" defTabSz="4321175" eaLnBrk="0" hangingPunct="0">
                <a:defRPr sz="8500">
                  <a:solidFill>
                    <a:schemeClr val="tx1"/>
                  </a:solidFill>
                  <a:latin typeface="Arial" charset="0"/>
                </a:defRPr>
              </a:lvl2pPr>
              <a:lvl3pPr marL="1143000" indent="-228600" defTabSz="4321175" eaLnBrk="0" hangingPunct="0">
                <a:defRPr sz="8500">
                  <a:solidFill>
                    <a:schemeClr val="tx1"/>
                  </a:solidFill>
                  <a:latin typeface="Arial" charset="0"/>
                </a:defRPr>
              </a:lvl3pPr>
              <a:lvl4pPr marL="1600200" indent="-228600" defTabSz="4321175" eaLnBrk="0" hangingPunct="0">
                <a:defRPr sz="8500">
                  <a:solidFill>
                    <a:schemeClr val="tx1"/>
                  </a:solidFill>
                  <a:latin typeface="Arial" charset="0"/>
                </a:defRPr>
              </a:lvl4pPr>
              <a:lvl5pPr marL="2057400" indent="-228600" defTabSz="4321175" eaLnBrk="0" hangingPunct="0">
                <a:defRPr sz="8500">
                  <a:solidFill>
                    <a:schemeClr val="tx1"/>
                  </a:solidFill>
                  <a:latin typeface="Arial" charset="0"/>
                </a:defRPr>
              </a:lvl5pPr>
              <a:lvl6pPr marL="2514600" indent="-228600" defTabSz="4321175" eaLnBrk="0" fontAlgn="base" hangingPunct="0">
                <a:spcBef>
                  <a:spcPct val="0"/>
                </a:spcBef>
                <a:spcAft>
                  <a:spcPct val="0"/>
                </a:spcAft>
                <a:defRPr sz="8500">
                  <a:solidFill>
                    <a:schemeClr val="tx1"/>
                  </a:solidFill>
                  <a:latin typeface="Arial" charset="0"/>
                </a:defRPr>
              </a:lvl6pPr>
              <a:lvl7pPr marL="2971800" indent="-228600" defTabSz="4321175" eaLnBrk="0" fontAlgn="base" hangingPunct="0">
                <a:spcBef>
                  <a:spcPct val="0"/>
                </a:spcBef>
                <a:spcAft>
                  <a:spcPct val="0"/>
                </a:spcAft>
                <a:defRPr sz="8500">
                  <a:solidFill>
                    <a:schemeClr val="tx1"/>
                  </a:solidFill>
                  <a:latin typeface="Arial" charset="0"/>
                </a:defRPr>
              </a:lvl7pPr>
              <a:lvl8pPr marL="3429000" indent="-228600" defTabSz="4321175" eaLnBrk="0" fontAlgn="base" hangingPunct="0">
                <a:spcBef>
                  <a:spcPct val="0"/>
                </a:spcBef>
                <a:spcAft>
                  <a:spcPct val="0"/>
                </a:spcAft>
                <a:defRPr sz="8500">
                  <a:solidFill>
                    <a:schemeClr val="tx1"/>
                  </a:solidFill>
                  <a:latin typeface="Arial" charset="0"/>
                </a:defRPr>
              </a:lvl8pPr>
              <a:lvl9pPr marL="3886200" indent="-228600" defTabSz="4321175" eaLnBrk="0" fontAlgn="base" hangingPunct="0">
                <a:spcBef>
                  <a:spcPct val="0"/>
                </a:spcBef>
                <a:spcAft>
                  <a:spcPct val="0"/>
                </a:spcAft>
                <a:defRPr sz="8500">
                  <a:solidFill>
                    <a:schemeClr val="tx1"/>
                  </a:solidFill>
                  <a:latin typeface="Arial" charset="0"/>
                </a:defRPr>
              </a:lvl9pPr>
            </a:lstStyle>
            <a:p>
              <a:pPr algn="just" eaLnBrk="1" hangingPunct="1">
                <a:lnSpc>
                  <a:spcPct val="120000"/>
                </a:lnSpc>
                <a:defRPr/>
              </a:pPr>
              <a:r>
                <a:rPr lang="en-US" sz="2500" b="1" dirty="0">
                  <a:solidFill>
                    <a:schemeClr val="tx1">
                      <a:lumMod val="95000"/>
                      <a:lumOff val="5000"/>
                    </a:schemeClr>
                  </a:solidFill>
                  <a:cs typeface="+mn-cs"/>
                </a:rPr>
                <a:t>Objective </a:t>
              </a:r>
            </a:p>
            <a:p>
              <a:pPr algn="just"/>
              <a:r>
                <a:rPr lang="en-US" sz="2500" dirty="0" smtClean="0"/>
                <a:t>The objective of this study was to </a:t>
              </a:r>
              <a:r>
                <a:rPr lang="en-US" sz="2500" dirty="0"/>
                <a:t>assess the degree of </a:t>
              </a:r>
              <a:r>
                <a:rPr lang="en-US" sz="2500" b="1" dirty="0"/>
                <a:t>common </a:t>
              </a:r>
              <a:r>
                <a:rPr lang="en-US" sz="2500" b="1" dirty="0" err="1"/>
                <a:t>snook</a:t>
              </a:r>
              <a:r>
                <a:rPr lang="en-US" sz="2500" b="1" dirty="0"/>
                <a:t> </a:t>
              </a:r>
              <a:r>
                <a:rPr lang="en-US" sz="2500" dirty="0"/>
                <a:t>(</a:t>
              </a:r>
              <a:r>
                <a:rPr lang="en-US" sz="2500" i="1" dirty="0" err="1"/>
                <a:t>Centropomus</a:t>
              </a:r>
              <a:r>
                <a:rPr lang="en-US" sz="2500" i="1" dirty="0"/>
                <a:t> </a:t>
              </a:r>
              <a:r>
                <a:rPr lang="en-US" sz="2500" i="1" dirty="0" err="1" smtClean="0"/>
                <a:t>undecimalis</a:t>
              </a:r>
              <a:r>
                <a:rPr lang="en-US" sz="2500" dirty="0" smtClean="0"/>
                <a:t>) </a:t>
              </a:r>
              <a:r>
                <a:rPr lang="en-US" sz="2500" i="1" dirty="0" smtClean="0"/>
                <a:t>(</a:t>
              </a:r>
              <a:r>
                <a:rPr lang="en-US" sz="2500" b="1" dirty="0" smtClean="0">
                  <a:solidFill>
                    <a:srgbClr val="FF0000"/>
                  </a:solidFill>
                </a:rPr>
                <a:t>Fig 1</a:t>
              </a:r>
              <a:r>
                <a:rPr lang="en-US" sz="2500" i="1" dirty="0" smtClean="0"/>
                <a:t>) </a:t>
              </a:r>
              <a:r>
                <a:rPr lang="en-US" sz="2500" dirty="0" smtClean="0"/>
                <a:t>movement </a:t>
              </a:r>
              <a:r>
                <a:rPr lang="en-US" sz="2500" dirty="0"/>
                <a:t>synchrony </a:t>
              </a:r>
              <a:r>
                <a:rPr lang="en-US" sz="2500" dirty="0" smtClean="0"/>
                <a:t>vs </a:t>
              </a:r>
              <a:r>
                <a:rPr lang="en-US" sz="2500" dirty="0"/>
                <a:t>intraspecific variability in </a:t>
              </a:r>
              <a:r>
                <a:rPr lang="en-US" sz="2500" dirty="0" smtClean="0"/>
                <a:t>Shark River of the </a:t>
              </a:r>
              <a:r>
                <a:rPr lang="en-US" sz="2500" dirty="0"/>
                <a:t>Everglades National Park (Florida, USA) using an acoustic telemetry approach (</a:t>
              </a:r>
              <a:r>
                <a:rPr lang="en-US" sz="2500" b="1" dirty="0">
                  <a:solidFill>
                    <a:srgbClr val="FF0000"/>
                  </a:solidFill>
                </a:rPr>
                <a:t>Fig </a:t>
              </a:r>
              <a:r>
                <a:rPr lang="en-US" sz="2500" b="1" dirty="0" smtClean="0">
                  <a:solidFill>
                    <a:srgbClr val="FF0000"/>
                  </a:solidFill>
                </a:rPr>
                <a:t>1</a:t>
              </a:r>
              <a:r>
                <a:rPr lang="en-US" sz="2500" dirty="0" smtClean="0"/>
                <a:t>). </a:t>
              </a:r>
              <a:r>
                <a:rPr lang="en-US" sz="2500" dirty="0"/>
                <a:t>Common </a:t>
              </a:r>
              <a:r>
                <a:rPr lang="en-US" sz="2500" dirty="0" err="1"/>
                <a:t>snook</a:t>
              </a:r>
              <a:r>
                <a:rPr lang="en-US" sz="2500" dirty="0"/>
                <a:t> represents one of the most popular and lucrative fisheries in South Florida region. Based on previous studies, we hypothesized three periods of distinct patterns of </a:t>
              </a:r>
              <a:r>
                <a:rPr lang="en-US" sz="2500" dirty="0" err="1"/>
                <a:t>snook</a:t>
              </a:r>
              <a:r>
                <a:rPr lang="en-US" sz="2500" dirty="0"/>
                <a:t> synchronous movements (</a:t>
              </a:r>
              <a:r>
                <a:rPr lang="en-US" sz="2500" b="1" dirty="0">
                  <a:solidFill>
                    <a:srgbClr val="FF0000"/>
                  </a:solidFill>
                </a:rPr>
                <a:t>Fig </a:t>
              </a:r>
              <a:r>
                <a:rPr lang="en-US" sz="2500" b="1" dirty="0" smtClean="0">
                  <a:solidFill>
                    <a:srgbClr val="FF0000"/>
                  </a:solidFill>
                </a:rPr>
                <a:t>3</a:t>
              </a:r>
              <a:r>
                <a:rPr lang="en-US" sz="2500" dirty="0" smtClean="0"/>
                <a:t>). Specifically we asked:</a:t>
              </a:r>
            </a:p>
            <a:p>
              <a:pPr algn="just"/>
              <a:endParaRPr lang="en-US" sz="2500" dirty="0"/>
            </a:p>
            <a:p>
              <a:pPr marL="342900" indent="-342900" algn="just">
                <a:buFont typeface="Arial" panose="020B0604020202020204" pitchFamily="34" charset="0"/>
                <a:buChar char="•"/>
              </a:pPr>
              <a:r>
                <a:rPr lang="en-US" sz="2500" b="1" dirty="0" smtClean="0"/>
                <a:t>Question 1</a:t>
              </a:r>
              <a:r>
                <a:rPr lang="en-US" sz="2500" dirty="0" smtClean="0"/>
                <a:t>: </a:t>
              </a:r>
              <a:r>
                <a:rPr lang="en-US" sz="2500" i="1" dirty="0"/>
                <a:t>What is the degree of </a:t>
              </a:r>
              <a:r>
                <a:rPr lang="en-US" sz="2500" i="1" dirty="0" smtClean="0"/>
                <a:t>synchrony </a:t>
              </a:r>
              <a:r>
                <a:rPr lang="en-US" sz="2500" i="1" dirty="0"/>
                <a:t>during the </a:t>
              </a:r>
              <a:r>
                <a:rPr lang="en-US" sz="2500" i="1" dirty="0" smtClean="0"/>
                <a:t>hypothesized periods of synchronous movement?</a:t>
              </a:r>
            </a:p>
            <a:p>
              <a:pPr marL="342900" indent="-342900" algn="just">
                <a:buFont typeface="Arial" panose="020B0604020202020204" pitchFamily="34" charset="0"/>
                <a:buChar char="•"/>
              </a:pPr>
              <a:endParaRPr lang="en-US" sz="2500" i="1" dirty="0"/>
            </a:p>
            <a:p>
              <a:pPr marL="342900" indent="-342900" algn="just">
                <a:buFont typeface="Arial" panose="020B0604020202020204" pitchFamily="34" charset="0"/>
                <a:buChar char="•"/>
              </a:pPr>
              <a:r>
                <a:rPr lang="en-US" sz="2500" b="1" dirty="0" smtClean="0"/>
                <a:t>Question 2</a:t>
              </a:r>
              <a:r>
                <a:rPr lang="en-US" sz="2500" dirty="0" smtClean="0"/>
                <a:t>: </a:t>
              </a:r>
              <a:r>
                <a:rPr lang="en-US" sz="2500" dirty="0"/>
                <a:t>If intraspecific variability is high during these </a:t>
              </a:r>
              <a:r>
                <a:rPr lang="en-US" sz="2500" dirty="0" smtClean="0"/>
                <a:t>periods (i.e., lack of synchrony), </a:t>
              </a:r>
              <a:r>
                <a:rPr lang="en-US" sz="2500" i="1" dirty="0"/>
                <a:t>is there evidence of distinct movement strategies?</a:t>
              </a:r>
            </a:p>
            <a:p>
              <a:pPr marL="342900" indent="-342900" algn="just">
                <a:buFont typeface="Arial" panose="020B0604020202020204" pitchFamily="34" charset="0"/>
                <a:buChar char="•"/>
              </a:pPr>
              <a:endParaRPr lang="en-US" sz="2500" b="1" i="1" dirty="0"/>
            </a:p>
            <a:p>
              <a:pPr marL="342900" indent="-342900" algn="just">
                <a:buFont typeface="Arial" panose="020B0604020202020204" pitchFamily="34" charset="0"/>
                <a:buChar char="•"/>
              </a:pPr>
              <a:endParaRPr lang="en-US" sz="2500" dirty="0"/>
            </a:p>
            <a:p>
              <a:endParaRPr lang="en-US" sz="2735" dirty="0"/>
            </a:p>
          </p:txBody>
        </p:sp>
      </p:grpSp>
      <p:sp>
        <p:nvSpPr>
          <p:cNvPr id="2058" name="Text Box 6"/>
          <p:cNvSpPr txBox="1">
            <a:spLocks noChangeArrowheads="1"/>
          </p:cNvSpPr>
          <p:nvPr/>
        </p:nvSpPr>
        <p:spPr bwMode="auto">
          <a:xfrm>
            <a:off x="2634513" y="408312"/>
            <a:ext cx="34273547" cy="2310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23630" tIns="161815" rIns="323630" bIns="161815">
            <a:spAutoFit/>
          </a:bodyPr>
          <a:lstStyle>
            <a:lvl1pPr defTabSz="4321175" eaLnBrk="0" hangingPunct="0">
              <a:defRPr sz="8500">
                <a:solidFill>
                  <a:schemeClr val="tx1"/>
                </a:solidFill>
                <a:latin typeface="Arial" charset="0"/>
                <a:cs typeface="Arial" charset="0"/>
              </a:defRPr>
            </a:lvl1pPr>
            <a:lvl2pPr marL="742950" indent="-285750" defTabSz="4321175" eaLnBrk="0" hangingPunct="0">
              <a:defRPr sz="8500">
                <a:solidFill>
                  <a:schemeClr val="tx1"/>
                </a:solidFill>
                <a:latin typeface="Arial" charset="0"/>
                <a:cs typeface="Arial" charset="0"/>
              </a:defRPr>
            </a:lvl2pPr>
            <a:lvl3pPr marL="1143000" indent="-228600" defTabSz="4321175" eaLnBrk="0" hangingPunct="0">
              <a:defRPr sz="8500">
                <a:solidFill>
                  <a:schemeClr val="tx1"/>
                </a:solidFill>
                <a:latin typeface="Arial" charset="0"/>
                <a:cs typeface="Arial" charset="0"/>
              </a:defRPr>
            </a:lvl3pPr>
            <a:lvl4pPr marL="1600200" indent="-228600" defTabSz="4321175" eaLnBrk="0" hangingPunct="0">
              <a:defRPr sz="8500">
                <a:solidFill>
                  <a:schemeClr val="tx1"/>
                </a:solidFill>
                <a:latin typeface="Arial" charset="0"/>
                <a:cs typeface="Arial" charset="0"/>
              </a:defRPr>
            </a:lvl4pPr>
            <a:lvl5pPr marL="2057400" indent="-228600" defTabSz="4321175" eaLnBrk="0" hangingPunct="0">
              <a:defRPr sz="8500">
                <a:solidFill>
                  <a:schemeClr val="tx1"/>
                </a:solidFill>
                <a:latin typeface="Arial" charset="0"/>
                <a:cs typeface="Arial" charset="0"/>
              </a:defRPr>
            </a:lvl5pPr>
            <a:lvl6pPr marL="2514600" indent="-228600" defTabSz="4321175" eaLnBrk="0" fontAlgn="base" hangingPunct="0">
              <a:spcBef>
                <a:spcPct val="0"/>
              </a:spcBef>
              <a:spcAft>
                <a:spcPct val="0"/>
              </a:spcAft>
              <a:defRPr sz="8500">
                <a:solidFill>
                  <a:schemeClr val="tx1"/>
                </a:solidFill>
                <a:latin typeface="Arial" charset="0"/>
                <a:cs typeface="Arial" charset="0"/>
              </a:defRPr>
            </a:lvl6pPr>
            <a:lvl7pPr marL="2971800" indent="-228600" defTabSz="4321175" eaLnBrk="0" fontAlgn="base" hangingPunct="0">
              <a:spcBef>
                <a:spcPct val="0"/>
              </a:spcBef>
              <a:spcAft>
                <a:spcPct val="0"/>
              </a:spcAft>
              <a:defRPr sz="8500">
                <a:solidFill>
                  <a:schemeClr val="tx1"/>
                </a:solidFill>
                <a:latin typeface="Arial" charset="0"/>
                <a:cs typeface="Arial" charset="0"/>
              </a:defRPr>
            </a:lvl7pPr>
            <a:lvl8pPr marL="3429000" indent="-228600" defTabSz="4321175" eaLnBrk="0" fontAlgn="base" hangingPunct="0">
              <a:spcBef>
                <a:spcPct val="0"/>
              </a:spcBef>
              <a:spcAft>
                <a:spcPct val="0"/>
              </a:spcAft>
              <a:defRPr sz="8500">
                <a:solidFill>
                  <a:schemeClr val="tx1"/>
                </a:solidFill>
                <a:latin typeface="Arial" charset="0"/>
                <a:cs typeface="Arial" charset="0"/>
              </a:defRPr>
            </a:lvl8pPr>
            <a:lvl9pPr marL="3886200" indent="-228600" defTabSz="4321175" eaLnBrk="0" fontAlgn="base" hangingPunct="0">
              <a:spcBef>
                <a:spcPct val="0"/>
              </a:spcBef>
              <a:spcAft>
                <a:spcPct val="0"/>
              </a:spcAft>
              <a:defRPr sz="8500">
                <a:solidFill>
                  <a:schemeClr val="tx1"/>
                </a:solidFill>
                <a:latin typeface="Arial" charset="0"/>
                <a:cs typeface="Arial" charset="0"/>
              </a:defRPr>
            </a:lvl9pPr>
          </a:lstStyle>
          <a:p>
            <a:pPr algn="ctr"/>
            <a:r>
              <a:rPr lang="en-US" sz="6446" b="1" dirty="0">
                <a:solidFill>
                  <a:srgbClr val="002D62"/>
                </a:solidFill>
              </a:rPr>
              <a:t>Synchrony </a:t>
            </a:r>
            <a:r>
              <a:rPr lang="en-US" sz="6446" b="1" dirty="0" smtClean="0">
                <a:solidFill>
                  <a:srgbClr val="002D62"/>
                </a:solidFill>
              </a:rPr>
              <a:t>vs </a:t>
            </a:r>
            <a:r>
              <a:rPr lang="en-US" sz="6446" b="1" dirty="0">
                <a:solidFill>
                  <a:srgbClr val="002D62"/>
                </a:solidFill>
              </a:rPr>
              <a:t>intraspecific </a:t>
            </a:r>
            <a:r>
              <a:rPr lang="en-US" sz="6446" b="1" dirty="0" smtClean="0">
                <a:solidFill>
                  <a:srgbClr val="002D62"/>
                </a:solidFill>
              </a:rPr>
              <a:t>variability over </a:t>
            </a:r>
            <a:r>
              <a:rPr lang="en-US" sz="6446" b="1" dirty="0">
                <a:solidFill>
                  <a:srgbClr val="002D62"/>
                </a:solidFill>
              </a:rPr>
              <a:t>time: </a:t>
            </a:r>
          </a:p>
          <a:p>
            <a:pPr algn="ctr"/>
            <a:r>
              <a:rPr lang="en-US" sz="6446" b="1" dirty="0">
                <a:solidFill>
                  <a:srgbClr val="002D62"/>
                </a:solidFill>
              </a:rPr>
              <a:t>S</a:t>
            </a:r>
            <a:r>
              <a:rPr lang="en-US" sz="6446" b="1" dirty="0" smtClean="0">
                <a:solidFill>
                  <a:srgbClr val="002D62"/>
                </a:solidFill>
              </a:rPr>
              <a:t>nook </a:t>
            </a:r>
            <a:r>
              <a:rPr lang="en-US" sz="6446" b="1" dirty="0">
                <a:solidFill>
                  <a:srgbClr val="002D62"/>
                </a:solidFill>
              </a:rPr>
              <a:t>movement in the </a:t>
            </a:r>
            <a:r>
              <a:rPr lang="en-US" sz="6446" b="1" dirty="0" smtClean="0">
                <a:solidFill>
                  <a:srgbClr val="002D62"/>
                </a:solidFill>
              </a:rPr>
              <a:t>Everglades</a:t>
            </a:r>
            <a:endParaRPr lang="en-US" sz="6446" dirty="0">
              <a:solidFill>
                <a:srgbClr val="002D62"/>
              </a:solidFill>
            </a:endParaRPr>
          </a:p>
        </p:txBody>
      </p:sp>
      <p:sp>
        <p:nvSpPr>
          <p:cNvPr id="1043" name="Text Box 7"/>
          <p:cNvSpPr txBox="1">
            <a:spLocks noChangeArrowheads="1"/>
          </p:cNvSpPr>
          <p:nvPr/>
        </p:nvSpPr>
        <p:spPr bwMode="auto">
          <a:xfrm>
            <a:off x="4316736" y="2712568"/>
            <a:ext cx="30358644" cy="2624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493" tIns="34247" rIns="68493" bIns="34247">
            <a:spAutoFit/>
          </a:bodyPr>
          <a:lstStyle>
            <a:lvl1pPr marL="342900" indent="-342900" defTabSz="4321175" eaLnBrk="0" hangingPunct="0">
              <a:defRPr sz="8500">
                <a:solidFill>
                  <a:schemeClr val="tx1"/>
                </a:solidFill>
                <a:latin typeface="Arial" charset="0"/>
              </a:defRPr>
            </a:lvl1pPr>
            <a:lvl2pPr marL="742950" indent="-285750" defTabSz="4321175" eaLnBrk="0" hangingPunct="0">
              <a:defRPr sz="8500">
                <a:solidFill>
                  <a:schemeClr val="tx1"/>
                </a:solidFill>
                <a:latin typeface="Arial" charset="0"/>
              </a:defRPr>
            </a:lvl2pPr>
            <a:lvl3pPr marL="1143000" indent="-228600" defTabSz="4321175" eaLnBrk="0" hangingPunct="0">
              <a:defRPr sz="8500">
                <a:solidFill>
                  <a:schemeClr val="tx1"/>
                </a:solidFill>
                <a:latin typeface="Arial" charset="0"/>
              </a:defRPr>
            </a:lvl3pPr>
            <a:lvl4pPr marL="1600200" indent="-228600" defTabSz="4321175" eaLnBrk="0" hangingPunct="0">
              <a:defRPr sz="8500">
                <a:solidFill>
                  <a:schemeClr val="tx1"/>
                </a:solidFill>
                <a:latin typeface="Arial" charset="0"/>
              </a:defRPr>
            </a:lvl4pPr>
            <a:lvl5pPr marL="2057400" indent="-228600" defTabSz="4321175" eaLnBrk="0" hangingPunct="0">
              <a:defRPr sz="8500">
                <a:solidFill>
                  <a:schemeClr val="tx1"/>
                </a:solidFill>
                <a:latin typeface="Arial" charset="0"/>
              </a:defRPr>
            </a:lvl5pPr>
            <a:lvl6pPr marL="2514600" indent="-228600" defTabSz="4321175" eaLnBrk="0" fontAlgn="base" hangingPunct="0">
              <a:spcBef>
                <a:spcPct val="0"/>
              </a:spcBef>
              <a:spcAft>
                <a:spcPct val="0"/>
              </a:spcAft>
              <a:defRPr sz="8500">
                <a:solidFill>
                  <a:schemeClr val="tx1"/>
                </a:solidFill>
                <a:latin typeface="Arial" charset="0"/>
              </a:defRPr>
            </a:lvl6pPr>
            <a:lvl7pPr marL="2971800" indent="-228600" defTabSz="4321175" eaLnBrk="0" fontAlgn="base" hangingPunct="0">
              <a:spcBef>
                <a:spcPct val="0"/>
              </a:spcBef>
              <a:spcAft>
                <a:spcPct val="0"/>
              </a:spcAft>
              <a:defRPr sz="8500">
                <a:solidFill>
                  <a:schemeClr val="tx1"/>
                </a:solidFill>
                <a:latin typeface="Arial" charset="0"/>
              </a:defRPr>
            </a:lvl7pPr>
            <a:lvl8pPr marL="3429000" indent="-228600" defTabSz="4321175" eaLnBrk="0" fontAlgn="base" hangingPunct="0">
              <a:spcBef>
                <a:spcPct val="0"/>
              </a:spcBef>
              <a:spcAft>
                <a:spcPct val="0"/>
              </a:spcAft>
              <a:defRPr sz="8500">
                <a:solidFill>
                  <a:schemeClr val="tx1"/>
                </a:solidFill>
                <a:latin typeface="Arial" charset="0"/>
              </a:defRPr>
            </a:lvl8pPr>
            <a:lvl9pPr marL="3886200" indent="-228600" defTabSz="4321175" eaLnBrk="0" fontAlgn="base" hangingPunct="0">
              <a:spcBef>
                <a:spcPct val="0"/>
              </a:spcBef>
              <a:spcAft>
                <a:spcPct val="0"/>
              </a:spcAft>
              <a:defRPr sz="8500">
                <a:solidFill>
                  <a:schemeClr val="tx1"/>
                </a:solidFill>
                <a:latin typeface="Arial" charset="0"/>
              </a:defRPr>
            </a:lvl9pPr>
          </a:lstStyle>
          <a:p>
            <a:pPr marL="0" indent="0" algn="ctr" eaLnBrk="1" hangingPunct="1">
              <a:defRPr/>
            </a:pPr>
            <a:r>
              <a:rPr lang="de-DE" sz="4297" b="1" dirty="0">
                <a:cs typeface="+mn-cs"/>
              </a:rPr>
              <a:t>Rolando O. </a:t>
            </a:r>
            <a:r>
              <a:rPr lang="de-DE" sz="4297" b="1" dirty="0" smtClean="0">
                <a:cs typeface="+mn-cs"/>
              </a:rPr>
              <a:t>Santos</a:t>
            </a:r>
            <a:r>
              <a:rPr lang="de-DE" sz="4297" baseline="30000" dirty="0" smtClean="0">
                <a:cs typeface="+mn-cs"/>
              </a:rPr>
              <a:t>1*</a:t>
            </a:r>
            <a:r>
              <a:rPr lang="de-DE" sz="4297" b="1" dirty="0" smtClean="0">
                <a:cs typeface="+mn-cs"/>
              </a:rPr>
              <a:t>, </a:t>
            </a:r>
            <a:r>
              <a:rPr lang="de-DE" sz="4297" dirty="0" smtClean="0">
                <a:cs typeface="+mn-cs"/>
              </a:rPr>
              <a:t> </a:t>
            </a:r>
            <a:r>
              <a:rPr lang="en-US" sz="4297" dirty="0">
                <a:cs typeface="+mn-cs"/>
              </a:rPr>
              <a:t>Jennifer Rehage</a:t>
            </a:r>
            <a:r>
              <a:rPr lang="en-US" sz="4297" baseline="30000" dirty="0">
                <a:cs typeface="+mn-cs"/>
              </a:rPr>
              <a:t>1</a:t>
            </a:r>
            <a:r>
              <a:rPr lang="en-US" sz="4297" dirty="0">
                <a:cs typeface="+mn-cs"/>
              </a:rPr>
              <a:t>, and Ross Boucek</a:t>
            </a:r>
            <a:r>
              <a:rPr lang="en-US" sz="4297" baseline="30000" dirty="0">
                <a:cs typeface="+mn-cs"/>
              </a:rPr>
              <a:t>2</a:t>
            </a:r>
            <a:endParaRPr lang="de-DE" sz="4297" baseline="30000" dirty="0">
              <a:cs typeface="+mn-cs"/>
            </a:endParaRPr>
          </a:p>
          <a:p>
            <a:pPr marL="0" indent="0" algn="ctr" eaLnBrk="1" hangingPunct="1">
              <a:defRPr/>
            </a:pPr>
            <a:r>
              <a:rPr lang="en-US" sz="4297" baseline="30000" dirty="0">
                <a:cs typeface="+mn-cs"/>
              </a:rPr>
              <a:t>1</a:t>
            </a:r>
            <a:r>
              <a:rPr lang="en-US" sz="4102" dirty="0">
                <a:cs typeface="+mn-cs"/>
              </a:rPr>
              <a:t>Southeast Environmental Research Center and Dept. of Earth and Environment, Florida International University, Miami, FL, USA</a:t>
            </a:r>
          </a:p>
          <a:p>
            <a:pPr marL="0" indent="0" algn="ctr" eaLnBrk="1" hangingPunct="1">
              <a:defRPr/>
            </a:pPr>
            <a:r>
              <a:rPr lang="en-US" sz="4102" baseline="30000" dirty="0">
                <a:cs typeface="+mn-cs"/>
              </a:rPr>
              <a:t>2</a:t>
            </a:r>
            <a:r>
              <a:rPr lang="en-US" sz="4102" dirty="0">
                <a:cs typeface="+mn-cs"/>
              </a:rPr>
              <a:t>Florida Fish and Wildlife Research </a:t>
            </a:r>
            <a:r>
              <a:rPr lang="en-US" sz="4102" dirty="0" smtClean="0">
                <a:cs typeface="+mn-cs"/>
              </a:rPr>
              <a:t>Institute, St Petersburg, FL, USA</a:t>
            </a:r>
          </a:p>
          <a:p>
            <a:pPr marL="0" indent="0" algn="ctr" eaLnBrk="1" hangingPunct="1">
              <a:defRPr/>
            </a:pPr>
            <a:r>
              <a:rPr lang="en-US" sz="4102" dirty="0" smtClean="0">
                <a:cs typeface="+mn-cs"/>
              </a:rPr>
              <a:t>*Corresponding Author – email: rsantosc@fiu.edu</a:t>
            </a:r>
            <a:endParaRPr lang="en-US" sz="4102" dirty="0">
              <a:cs typeface="+mn-cs"/>
            </a:endParaRPr>
          </a:p>
        </p:txBody>
      </p:sp>
      <p:sp>
        <p:nvSpPr>
          <p:cNvPr id="944" name="TextBox 943"/>
          <p:cNvSpPr txBox="1"/>
          <p:nvPr/>
        </p:nvSpPr>
        <p:spPr>
          <a:xfrm>
            <a:off x="-6372787" y="5629788"/>
            <a:ext cx="229661" cy="1337462"/>
          </a:xfrm>
          <a:prstGeom prst="rect">
            <a:avLst/>
          </a:prstGeom>
          <a:noFill/>
        </p:spPr>
        <p:txBody>
          <a:bodyPr wrap="square" lIns="68493" tIns="34247" rIns="68493" bIns="34247" rtlCol="0">
            <a:spAutoFit/>
          </a:bodyPr>
          <a:lstStyle/>
          <a:p>
            <a:endParaRPr lang="en-US" sz="8241" dirty="0"/>
          </a:p>
        </p:txBody>
      </p:sp>
      <p:pic>
        <p:nvPicPr>
          <p:cNvPr id="627" name="Picture 4" descr="Image result for FCE LTER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126961" y="1068621"/>
            <a:ext cx="3803588" cy="2976724"/>
          </a:xfrm>
          <a:prstGeom prst="rect">
            <a:avLst/>
          </a:prstGeom>
          <a:noFill/>
          <a:extLst>
            <a:ext uri="{909E8E84-426E-40DD-AFC4-6F175D3DCCD1}">
              <a14:hiddenFill xmlns:a14="http://schemas.microsoft.com/office/drawing/2010/main">
                <a:solidFill>
                  <a:srgbClr val="FFFFFF"/>
                </a:solidFill>
              </a14:hiddenFill>
            </a:ext>
          </a:extLst>
        </p:spPr>
      </p:pic>
      <p:sp>
        <p:nvSpPr>
          <p:cNvPr id="942" name="TextBox 941"/>
          <p:cNvSpPr txBox="1"/>
          <p:nvPr/>
        </p:nvSpPr>
        <p:spPr>
          <a:xfrm>
            <a:off x="14386203" y="5877652"/>
            <a:ext cx="9486892" cy="843949"/>
          </a:xfrm>
          <a:prstGeom prst="rect">
            <a:avLst/>
          </a:prstGeom>
          <a:noFill/>
        </p:spPr>
        <p:txBody>
          <a:bodyPr wrap="none" rtlCol="0">
            <a:spAutoFit/>
          </a:bodyPr>
          <a:lstStyle/>
          <a:p>
            <a:r>
              <a:rPr lang="en-US" sz="2442" b="1" dirty="0">
                <a:solidFill>
                  <a:srgbClr val="FF0000"/>
                </a:solidFill>
              </a:rPr>
              <a:t>Fig  </a:t>
            </a:r>
            <a:r>
              <a:rPr lang="en-US" sz="2442" b="1" dirty="0" smtClean="0">
                <a:solidFill>
                  <a:srgbClr val="FF0000"/>
                </a:solidFill>
              </a:rPr>
              <a:t>4. Conceptual diagram of hypothesized </a:t>
            </a:r>
            <a:r>
              <a:rPr lang="en-US" sz="2442" b="1" dirty="0">
                <a:solidFill>
                  <a:srgbClr val="FF0000"/>
                </a:solidFill>
              </a:rPr>
              <a:t>synchrony periods</a:t>
            </a:r>
          </a:p>
          <a:p>
            <a:endParaRPr lang="en-US" sz="2442" b="1" dirty="0">
              <a:solidFill>
                <a:srgbClr val="FF0000"/>
              </a:solidFill>
            </a:endParaRPr>
          </a:p>
        </p:txBody>
      </p:sp>
      <p:grpSp>
        <p:nvGrpSpPr>
          <p:cNvPr id="23" name="Group 22"/>
          <p:cNvGrpSpPr/>
          <p:nvPr/>
        </p:nvGrpSpPr>
        <p:grpSpPr>
          <a:xfrm>
            <a:off x="14353897" y="30435648"/>
            <a:ext cx="12207131" cy="7257025"/>
            <a:chOff x="14353897" y="30156538"/>
            <a:chExt cx="12207131" cy="7257025"/>
          </a:xfrm>
        </p:grpSpPr>
        <p:sp>
          <p:nvSpPr>
            <p:cNvPr id="844" name="Rectangle 99"/>
            <p:cNvSpPr>
              <a:spLocks noChangeArrowheads="1"/>
            </p:cNvSpPr>
            <p:nvPr/>
          </p:nvSpPr>
          <p:spPr bwMode="auto">
            <a:xfrm>
              <a:off x="14353897" y="30558354"/>
              <a:ext cx="11738295" cy="6855209"/>
            </a:xfrm>
            <a:prstGeom prst="rect">
              <a:avLst/>
            </a:prstGeom>
            <a:gradFill flip="none" rotWithShape="1">
              <a:gsLst>
                <a:gs pos="0">
                  <a:srgbClr val="FFFFFF"/>
                </a:gs>
                <a:gs pos="100000">
                  <a:srgbClr val="014E8D"/>
                </a:gs>
              </a:gsLst>
              <a:lin ang="2700000" scaled="1"/>
              <a:tileRect/>
            </a:gradFill>
            <a:ln w="9525">
              <a:solidFill>
                <a:srgbClr val="002D62"/>
              </a:solidFill>
              <a:miter lim="800000"/>
              <a:headEnd/>
              <a:tailEnd/>
            </a:ln>
          </p:spPr>
          <p:txBody>
            <a:bodyPr wrap="none" lIns="68493" tIns="34247" rIns="68493" bIns="34247" anchor="ctr"/>
            <a:lstStyle/>
            <a:p>
              <a:pPr algn="ctr" defTabSz="3236471"/>
              <a:endParaRPr lang="de-DE" sz="8241" dirty="0"/>
            </a:p>
          </p:txBody>
        </p:sp>
        <p:sp>
          <p:nvSpPr>
            <p:cNvPr id="888" name="Text Box 61"/>
            <p:cNvSpPr txBox="1">
              <a:spLocks noChangeArrowheads="1"/>
            </p:cNvSpPr>
            <p:nvPr/>
          </p:nvSpPr>
          <p:spPr bwMode="auto">
            <a:xfrm>
              <a:off x="14521408" y="30681675"/>
              <a:ext cx="11355645" cy="6532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493" tIns="34247" rIns="68493" bIns="34247">
              <a:spAutoFit/>
            </a:bodyPr>
            <a:lstStyle>
              <a:lvl1pPr defTabSz="4321175" eaLnBrk="0" hangingPunct="0">
                <a:defRPr sz="8500">
                  <a:solidFill>
                    <a:schemeClr val="tx1"/>
                  </a:solidFill>
                  <a:latin typeface="Arial" charset="0"/>
                  <a:cs typeface="Arial" charset="0"/>
                </a:defRPr>
              </a:lvl1pPr>
              <a:lvl2pPr marL="742950" indent="-285750" defTabSz="4321175" eaLnBrk="0" hangingPunct="0">
                <a:defRPr sz="8500">
                  <a:solidFill>
                    <a:schemeClr val="tx1"/>
                  </a:solidFill>
                  <a:latin typeface="Arial" charset="0"/>
                  <a:cs typeface="Arial" charset="0"/>
                </a:defRPr>
              </a:lvl2pPr>
              <a:lvl3pPr marL="1143000" indent="-228600" defTabSz="4321175" eaLnBrk="0" hangingPunct="0">
                <a:defRPr sz="8500">
                  <a:solidFill>
                    <a:schemeClr val="tx1"/>
                  </a:solidFill>
                  <a:latin typeface="Arial" charset="0"/>
                  <a:cs typeface="Arial" charset="0"/>
                </a:defRPr>
              </a:lvl3pPr>
              <a:lvl4pPr marL="1600200" indent="-228600" defTabSz="4321175" eaLnBrk="0" hangingPunct="0">
                <a:defRPr sz="8500">
                  <a:solidFill>
                    <a:schemeClr val="tx1"/>
                  </a:solidFill>
                  <a:latin typeface="Arial" charset="0"/>
                  <a:cs typeface="Arial" charset="0"/>
                </a:defRPr>
              </a:lvl4pPr>
              <a:lvl5pPr marL="2057400" indent="-228600" defTabSz="4321175" eaLnBrk="0" hangingPunct="0">
                <a:defRPr sz="8500">
                  <a:solidFill>
                    <a:schemeClr val="tx1"/>
                  </a:solidFill>
                  <a:latin typeface="Arial" charset="0"/>
                  <a:cs typeface="Arial" charset="0"/>
                </a:defRPr>
              </a:lvl5pPr>
              <a:lvl6pPr marL="2514600" indent="-228600" defTabSz="4321175" eaLnBrk="0" fontAlgn="base" hangingPunct="0">
                <a:spcBef>
                  <a:spcPct val="0"/>
                </a:spcBef>
                <a:spcAft>
                  <a:spcPct val="0"/>
                </a:spcAft>
                <a:defRPr sz="8500">
                  <a:solidFill>
                    <a:schemeClr val="tx1"/>
                  </a:solidFill>
                  <a:latin typeface="Arial" charset="0"/>
                  <a:cs typeface="Arial" charset="0"/>
                </a:defRPr>
              </a:lvl6pPr>
              <a:lvl7pPr marL="2971800" indent="-228600" defTabSz="4321175" eaLnBrk="0" fontAlgn="base" hangingPunct="0">
                <a:spcBef>
                  <a:spcPct val="0"/>
                </a:spcBef>
                <a:spcAft>
                  <a:spcPct val="0"/>
                </a:spcAft>
                <a:defRPr sz="8500">
                  <a:solidFill>
                    <a:schemeClr val="tx1"/>
                  </a:solidFill>
                  <a:latin typeface="Arial" charset="0"/>
                  <a:cs typeface="Arial" charset="0"/>
                </a:defRPr>
              </a:lvl7pPr>
              <a:lvl8pPr marL="3429000" indent="-228600" defTabSz="4321175" eaLnBrk="0" fontAlgn="base" hangingPunct="0">
                <a:spcBef>
                  <a:spcPct val="0"/>
                </a:spcBef>
                <a:spcAft>
                  <a:spcPct val="0"/>
                </a:spcAft>
                <a:defRPr sz="8500">
                  <a:solidFill>
                    <a:schemeClr val="tx1"/>
                  </a:solidFill>
                  <a:latin typeface="Arial" charset="0"/>
                  <a:cs typeface="Arial" charset="0"/>
                </a:defRPr>
              </a:lvl8pPr>
              <a:lvl9pPr marL="3886200" indent="-228600" defTabSz="4321175" eaLnBrk="0" fontAlgn="base" hangingPunct="0">
                <a:spcBef>
                  <a:spcPct val="0"/>
                </a:spcBef>
                <a:spcAft>
                  <a:spcPct val="0"/>
                </a:spcAft>
                <a:defRPr sz="8500">
                  <a:solidFill>
                    <a:schemeClr val="tx1"/>
                  </a:solidFill>
                  <a:latin typeface="Arial" charset="0"/>
                  <a:cs typeface="Arial" charset="0"/>
                </a:defRPr>
              </a:lvl9pPr>
            </a:lstStyle>
            <a:p>
              <a:pPr eaLnBrk="1" hangingPunct="1">
                <a:lnSpc>
                  <a:spcPct val="120000"/>
                </a:lnSpc>
              </a:pPr>
              <a:r>
                <a:rPr lang="en-US" sz="2500" b="1" dirty="0">
                  <a:solidFill>
                    <a:schemeClr val="tx1">
                      <a:lumMod val="95000"/>
                      <a:lumOff val="5000"/>
                    </a:schemeClr>
                  </a:solidFill>
                </a:rPr>
                <a:t>Results and Discussion </a:t>
              </a:r>
            </a:p>
            <a:p>
              <a:pPr marL="558184" indent="-558184" eaLnBrk="1" hangingPunct="1">
                <a:lnSpc>
                  <a:spcPct val="120000"/>
                </a:lnSpc>
                <a:buAutoNum type="romanUcPeriod"/>
              </a:pPr>
              <a:r>
                <a:rPr lang="en-US" sz="2500" dirty="0" smtClean="0"/>
                <a:t>Question 1</a:t>
              </a:r>
              <a:endParaRPr lang="en-US" sz="2500" dirty="0"/>
            </a:p>
            <a:p>
              <a:pPr algn="just" eaLnBrk="1" hangingPunct="1">
                <a:lnSpc>
                  <a:spcPct val="120000"/>
                </a:lnSpc>
              </a:pPr>
              <a:r>
                <a:rPr lang="en-US" sz="2500" i="1" dirty="0"/>
                <a:t>-  </a:t>
              </a:r>
              <a:r>
                <a:rPr lang="en-US" sz="2500" dirty="0"/>
                <a:t>The intraspecific variability of habitat use quantified with the </a:t>
              </a:r>
              <a:r>
                <a:rPr lang="en-US" sz="2500" i="1" dirty="0"/>
                <a:t>E</a:t>
              </a:r>
              <a:r>
                <a:rPr lang="en-US" sz="2500" dirty="0"/>
                <a:t> index  was consistently high across all periods (i.e., </a:t>
              </a:r>
              <a:r>
                <a:rPr lang="en-US" sz="2500" dirty="0" smtClean="0"/>
                <a:t>E </a:t>
              </a:r>
              <a:r>
                <a:rPr lang="en-US" sz="2500" dirty="0"/>
                <a:t>index 0.6-0.9) </a:t>
              </a:r>
            </a:p>
            <a:p>
              <a:pPr algn="just" eaLnBrk="1" hangingPunct="1">
                <a:lnSpc>
                  <a:spcPct val="120000"/>
                </a:lnSpc>
              </a:pPr>
              <a:r>
                <a:rPr lang="en-US" sz="2500" dirty="0"/>
                <a:t>(</a:t>
              </a:r>
              <a:r>
                <a:rPr lang="en-US" sz="2500" b="1" dirty="0">
                  <a:solidFill>
                    <a:srgbClr val="FF0000"/>
                  </a:solidFill>
                </a:rPr>
                <a:t>Fig </a:t>
              </a:r>
              <a:r>
                <a:rPr lang="en-US" sz="2500" b="1" dirty="0" smtClean="0">
                  <a:solidFill>
                    <a:srgbClr val="FF0000"/>
                  </a:solidFill>
                </a:rPr>
                <a:t>5</a:t>
              </a:r>
              <a:r>
                <a:rPr lang="en-US" sz="2500" dirty="0" smtClean="0"/>
                <a:t>)</a:t>
              </a:r>
              <a:endParaRPr lang="en-US" sz="2500" dirty="0"/>
            </a:p>
            <a:p>
              <a:pPr marL="446547" indent="-446547" algn="just" eaLnBrk="1" hangingPunct="1">
                <a:lnSpc>
                  <a:spcPct val="120000"/>
                </a:lnSpc>
                <a:buFontTx/>
                <a:buChar char="-"/>
              </a:pPr>
              <a:endParaRPr lang="en-US" sz="2500" dirty="0" smtClean="0"/>
            </a:p>
            <a:p>
              <a:pPr marL="446547" indent="-446547" algn="just" eaLnBrk="1" hangingPunct="1">
                <a:lnSpc>
                  <a:spcPct val="120000"/>
                </a:lnSpc>
                <a:buFontTx/>
                <a:buChar char="-"/>
              </a:pPr>
              <a:r>
                <a:rPr lang="en-US" sz="2500" dirty="0" smtClean="0"/>
                <a:t>Thus</a:t>
              </a:r>
              <a:r>
                <a:rPr lang="en-US" sz="2500" dirty="0"/>
                <a:t>, </a:t>
              </a:r>
              <a:r>
                <a:rPr lang="en-US" sz="2500" dirty="0" smtClean="0"/>
                <a:t>spatial </a:t>
              </a:r>
              <a:r>
                <a:rPr lang="en-US" sz="2500" dirty="0"/>
                <a:t>synchrony is more limited than expected and is largely overwhelmed by individual variation.</a:t>
              </a:r>
            </a:p>
            <a:p>
              <a:pPr marL="446547" indent="-446547" algn="just" eaLnBrk="1" hangingPunct="1">
                <a:lnSpc>
                  <a:spcPct val="120000"/>
                </a:lnSpc>
                <a:buFontTx/>
                <a:buChar char="-"/>
              </a:pPr>
              <a:endParaRPr lang="en-US" sz="2500" dirty="0" smtClean="0"/>
            </a:p>
            <a:p>
              <a:pPr marL="446547" indent="-446547" algn="just" eaLnBrk="1" hangingPunct="1">
                <a:lnSpc>
                  <a:spcPct val="120000"/>
                </a:lnSpc>
                <a:buFontTx/>
                <a:buChar char="-"/>
              </a:pPr>
              <a:r>
                <a:rPr lang="en-US" sz="2500" dirty="0" smtClean="0"/>
                <a:t>However</a:t>
              </a:r>
              <a:r>
                <a:rPr lang="en-US" sz="2500" dirty="0"/>
                <a:t>, the intraspecific variability within Period 1 was significantly lower than the other periods (i.e., not overlapping 95 % confident levels estimated using a bootstrapping routine) in accordance with our expectation of </a:t>
              </a:r>
              <a:r>
                <a:rPr lang="en-US" sz="2500" dirty="0" smtClean="0"/>
                <a:t>higher habitat use towards </a:t>
              </a:r>
              <a:r>
                <a:rPr lang="en-US" sz="2500" dirty="0"/>
                <a:t>upstream habitats </a:t>
              </a:r>
              <a:r>
                <a:rPr lang="en-US" sz="2500" dirty="0" smtClean="0"/>
                <a:t>where prey pulses occurred </a:t>
              </a:r>
              <a:r>
                <a:rPr lang="en-US" sz="2500" dirty="0"/>
                <a:t>during this period (</a:t>
              </a:r>
              <a:r>
                <a:rPr lang="en-US" sz="2500" b="1" dirty="0">
                  <a:solidFill>
                    <a:srgbClr val="FF0000"/>
                  </a:solidFill>
                </a:rPr>
                <a:t>Fig </a:t>
              </a:r>
              <a:r>
                <a:rPr lang="en-US" sz="2500" b="1" dirty="0" smtClean="0">
                  <a:solidFill>
                    <a:srgbClr val="FF0000"/>
                  </a:solidFill>
                </a:rPr>
                <a:t>5</a:t>
              </a:r>
              <a:r>
                <a:rPr lang="en-US" sz="2500" dirty="0" smtClean="0"/>
                <a:t>). </a:t>
              </a:r>
              <a:endParaRPr lang="en-US" sz="2500" i="1" dirty="0"/>
            </a:p>
          </p:txBody>
        </p:sp>
        <p:pic>
          <p:nvPicPr>
            <p:cNvPr id="975" name="Picture 974"/>
            <p:cNvPicPr>
              <a:picLocks noChangeAspect="1"/>
            </p:cNvPicPr>
            <p:nvPr/>
          </p:nvPicPr>
          <p:blipFill>
            <a:blip r:embed="rId6"/>
            <a:stretch>
              <a:fillRect/>
            </a:stretch>
          </p:blipFill>
          <p:spPr>
            <a:xfrm>
              <a:off x="24941336" y="30156538"/>
              <a:ext cx="1619692" cy="1935294"/>
            </a:xfrm>
            <a:prstGeom prst="rect">
              <a:avLst/>
            </a:prstGeom>
          </p:spPr>
        </p:pic>
      </p:grpSp>
      <p:sp>
        <p:nvSpPr>
          <p:cNvPr id="889" name="TextBox 888"/>
          <p:cNvSpPr txBox="1"/>
          <p:nvPr/>
        </p:nvSpPr>
        <p:spPr>
          <a:xfrm>
            <a:off x="14383512" y="21376647"/>
            <a:ext cx="11520910" cy="841733"/>
          </a:xfrm>
          <a:prstGeom prst="rect">
            <a:avLst/>
          </a:prstGeom>
          <a:noFill/>
        </p:spPr>
        <p:txBody>
          <a:bodyPr wrap="none" rtlCol="0">
            <a:spAutoFit/>
          </a:bodyPr>
          <a:lstStyle/>
          <a:p>
            <a:r>
              <a:rPr lang="en-US" sz="2442" b="1" dirty="0">
                <a:solidFill>
                  <a:srgbClr val="FF0000"/>
                </a:solidFill>
              </a:rPr>
              <a:t>Fig 5</a:t>
            </a:r>
            <a:r>
              <a:rPr lang="en-US" sz="2442" b="1" dirty="0" smtClean="0">
                <a:solidFill>
                  <a:srgbClr val="FF0000"/>
                </a:solidFill>
              </a:rPr>
              <a:t>. </a:t>
            </a:r>
            <a:r>
              <a:rPr lang="en-US" sz="2442" b="1" dirty="0">
                <a:solidFill>
                  <a:srgbClr val="FF0000"/>
                </a:solidFill>
              </a:rPr>
              <a:t>Intraspecific variability in spatial allocation measured with the E index</a:t>
            </a:r>
          </a:p>
          <a:p>
            <a:endParaRPr lang="en-US" sz="2442" b="1" dirty="0">
              <a:solidFill>
                <a:srgbClr val="FF0000"/>
              </a:solidFill>
            </a:endParaRPr>
          </a:p>
        </p:txBody>
      </p:sp>
      <p:sp>
        <p:nvSpPr>
          <p:cNvPr id="890" name="TextBox 889"/>
          <p:cNvSpPr txBox="1"/>
          <p:nvPr/>
        </p:nvSpPr>
        <p:spPr>
          <a:xfrm>
            <a:off x="418862" y="25043439"/>
            <a:ext cx="8210280" cy="841733"/>
          </a:xfrm>
          <a:prstGeom prst="rect">
            <a:avLst/>
          </a:prstGeom>
          <a:noFill/>
        </p:spPr>
        <p:txBody>
          <a:bodyPr wrap="none" rtlCol="0">
            <a:spAutoFit/>
          </a:bodyPr>
          <a:lstStyle/>
          <a:p>
            <a:r>
              <a:rPr lang="en-US" sz="2442" b="1" dirty="0">
                <a:solidFill>
                  <a:srgbClr val="FF0000"/>
                </a:solidFill>
              </a:rPr>
              <a:t>Fig 3</a:t>
            </a:r>
            <a:r>
              <a:rPr lang="en-US" sz="2442" b="1" dirty="0" smtClean="0">
                <a:solidFill>
                  <a:srgbClr val="FF0000"/>
                </a:solidFill>
              </a:rPr>
              <a:t>. </a:t>
            </a:r>
            <a:r>
              <a:rPr lang="en-US" sz="2442" b="1" dirty="0">
                <a:solidFill>
                  <a:srgbClr val="FF0000"/>
                </a:solidFill>
              </a:rPr>
              <a:t>Analysis protocol to answer research questions</a:t>
            </a:r>
          </a:p>
          <a:p>
            <a:endParaRPr lang="en-US" sz="2442" b="1" dirty="0">
              <a:solidFill>
                <a:srgbClr val="FF0000"/>
              </a:solidFill>
            </a:endParaRPr>
          </a:p>
        </p:txBody>
      </p:sp>
      <p:sp>
        <p:nvSpPr>
          <p:cNvPr id="894" name="Text Box 61"/>
          <p:cNvSpPr txBox="1">
            <a:spLocks noChangeArrowheads="1"/>
          </p:cNvSpPr>
          <p:nvPr/>
        </p:nvSpPr>
        <p:spPr bwMode="auto">
          <a:xfrm>
            <a:off x="26794580" y="6025896"/>
            <a:ext cx="13056862" cy="837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493" tIns="34247" rIns="68493" bIns="34247">
            <a:spAutoFit/>
          </a:bodyPr>
          <a:lstStyle>
            <a:lvl1pPr defTabSz="4321175" eaLnBrk="0" hangingPunct="0">
              <a:defRPr sz="8500">
                <a:solidFill>
                  <a:schemeClr val="tx1"/>
                </a:solidFill>
                <a:latin typeface="Arial" charset="0"/>
                <a:cs typeface="Arial" charset="0"/>
              </a:defRPr>
            </a:lvl1pPr>
            <a:lvl2pPr marL="742950" indent="-285750" defTabSz="4321175" eaLnBrk="0" hangingPunct="0">
              <a:defRPr sz="8500">
                <a:solidFill>
                  <a:schemeClr val="tx1"/>
                </a:solidFill>
                <a:latin typeface="Arial" charset="0"/>
                <a:cs typeface="Arial" charset="0"/>
              </a:defRPr>
            </a:lvl2pPr>
            <a:lvl3pPr marL="1143000" indent="-228600" defTabSz="4321175" eaLnBrk="0" hangingPunct="0">
              <a:defRPr sz="8500">
                <a:solidFill>
                  <a:schemeClr val="tx1"/>
                </a:solidFill>
                <a:latin typeface="Arial" charset="0"/>
                <a:cs typeface="Arial" charset="0"/>
              </a:defRPr>
            </a:lvl3pPr>
            <a:lvl4pPr marL="1600200" indent="-228600" defTabSz="4321175" eaLnBrk="0" hangingPunct="0">
              <a:defRPr sz="8500">
                <a:solidFill>
                  <a:schemeClr val="tx1"/>
                </a:solidFill>
                <a:latin typeface="Arial" charset="0"/>
                <a:cs typeface="Arial" charset="0"/>
              </a:defRPr>
            </a:lvl4pPr>
            <a:lvl5pPr marL="2057400" indent="-228600" defTabSz="4321175" eaLnBrk="0" hangingPunct="0">
              <a:defRPr sz="8500">
                <a:solidFill>
                  <a:schemeClr val="tx1"/>
                </a:solidFill>
                <a:latin typeface="Arial" charset="0"/>
                <a:cs typeface="Arial" charset="0"/>
              </a:defRPr>
            </a:lvl5pPr>
            <a:lvl6pPr marL="2514600" indent="-228600" defTabSz="4321175" eaLnBrk="0" fontAlgn="base" hangingPunct="0">
              <a:spcBef>
                <a:spcPct val="0"/>
              </a:spcBef>
              <a:spcAft>
                <a:spcPct val="0"/>
              </a:spcAft>
              <a:defRPr sz="8500">
                <a:solidFill>
                  <a:schemeClr val="tx1"/>
                </a:solidFill>
                <a:latin typeface="Arial" charset="0"/>
                <a:cs typeface="Arial" charset="0"/>
              </a:defRPr>
            </a:lvl6pPr>
            <a:lvl7pPr marL="2971800" indent="-228600" defTabSz="4321175" eaLnBrk="0" fontAlgn="base" hangingPunct="0">
              <a:spcBef>
                <a:spcPct val="0"/>
              </a:spcBef>
              <a:spcAft>
                <a:spcPct val="0"/>
              </a:spcAft>
              <a:defRPr sz="8500">
                <a:solidFill>
                  <a:schemeClr val="tx1"/>
                </a:solidFill>
                <a:latin typeface="Arial" charset="0"/>
                <a:cs typeface="Arial" charset="0"/>
              </a:defRPr>
            </a:lvl7pPr>
            <a:lvl8pPr marL="3429000" indent="-228600" defTabSz="4321175" eaLnBrk="0" fontAlgn="base" hangingPunct="0">
              <a:spcBef>
                <a:spcPct val="0"/>
              </a:spcBef>
              <a:spcAft>
                <a:spcPct val="0"/>
              </a:spcAft>
              <a:defRPr sz="8500">
                <a:solidFill>
                  <a:schemeClr val="tx1"/>
                </a:solidFill>
                <a:latin typeface="Arial" charset="0"/>
                <a:cs typeface="Arial" charset="0"/>
              </a:defRPr>
            </a:lvl8pPr>
            <a:lvl9pPr marL="3886200" indent="-228600" defTabSz="4321175" eaLnBrk="0" fontAlgn="base" hangingPunct="0">
              <a:spcBef>
                <a:spcPct val="0"/>
              </a:spcBef>
              <a:spcAft>
                <a:spcPct val="0"/>
              </a:spcAft>
              <a:defRPr sz="8500">
                <a:solidFill>
                  <a:schemeClr val="tx1"/>
                </a:solidFill>
                <a:latin typeface="Arial" charset="0"/>
                <a:cs typeface="Arial" charset="0"/>
              </a:defRPr>
            </a:lvl9pPr>
          </a:lstStyle>
          <a:p>
            <a:pPr eaLnBrk="1" hangingPunct="1">
              <a:lnSpc>
                <a:spcPct val="120000"/>
              </a:lnSpc>
            </a:pPr>
            <a:r>
              <a:rPr lang="en-US" sz="2500" b="1" dirty="0">
                <a:solidFill>
                  <a:schemeClr val="tx1">
                    <a:lumMod val="95000"/>
                    <a:lumOff val="5000"/>
                  </a:schemeClr>
                </a:solidFill>
              </a:rPr>
              <a:t>Results and Discussion (cont.)</a:t>
            </a:r>
          </a:p>
          <a:p>
            <a:pPr eaLnBrk="1" hangingPunct="1">
              <a:lnSpc>
                <a:spcPct val="120000"/>
              </a:lnSpc>
            </a:pPr>
            <a:r>
              <a:rPr lang="en-US" sz="2500" dirty="0">
                <a:solidFill>
                  <a:schemeClr val="tx1">
                    <a:lumMod val="95000"/>
                    <a:lumOff val="5000"/>
                  </a:schemeClr>
                </a:solidFill>
              </a:rPr>
              <a:t>II. </a:t>
            </a:r>
            <a:r>
              <a:rPr lang="en-US" sz="2500" dirty="0" smtClean="0"/>
              <a:t>Question 2</a:t>
            </a:r>
            <a:endParaRPr lang="en-US" sz="2500" dirty="0"/>
          </a:p>
          <a:p>
            <a:pPr marL="446547" indent="-446547" eaLnBrk="1" hangingPunct="1">
              <a:lnSpc>
                <a:spcPct val="120000"/>
              </a:lnSpc>
              <a:buFontTx/>
              <a:buChar char="-"/>
            </a:pPr>
            <a:r>
              <a:rPr lang="en-US" sz="2500" dirty="0" smtClean="0"/>
              <a:t>The </a:t>
            </a:r>
            <a:r>
              <a:rPr lang="en-US" sz="2500" dirty="0"/>
              <a:t>best DFA model was explained with three underlying trends or tracks (</a:t>
            </a:r>
            <a:r>
              <a:rPr lang="en-US" sz="2500" b="1" dirty="0">
                <a:solidFill>
                  <a:srgbClr val="FF0000"/>
                </a:solidFill>
              </a:rPr>
              <a:t>Fig 6</a:t>
            </a:r>
            <a:r>
              <a:rPr lang="en-US" sz="2500" b="1" dirty="0" smtClean="0">
                <a:solidFill>
                  <a:srgbClr val="FF0000"/>
                </a:solidFill>
              </a:rPr>
              <a:t>a</a:t>
            </a:r>
            <a:r>
              <a:rPr lang="en-US" sz="2500" dirty="0"/>
              <a:t>).</a:t>
            </a:r>
          </a:p>
          <a:p>
            <a:pPr marL="446547" indent="-446547" eaLnBrk="1" hangingPunct="1">
              <a:lnSpc>
                <a:spcPct val="120000"/>
              </a:lnSpc>
              <a:buFontTx/>
              <a:buChar char="-"/>
            </a:pPr>
            <a:endParaRPr lang="en-US" sz="2500" dirty="0" smtClean="0"/>
          </a:p>
          <a:p>
            <a:pPr marL="446547" indent="-446547" eaLnBrk="1" hangingPunct="1">
              <a:lnSpc>
                <a:spcPct val="120000"/>
              </a:lnSpc>
              <a:buFontTx/>
              <a:buChar char="-"/>
            </a:pPr>
            <a:r>
              <a:rPr lang="en-US" sz="2500" dirty="0" smtClean="0"/>
              <a:t>We </a:t>
            </a:r>
            <a:r>
              <a:rPr lang="en-US" sz="2500" dirty="0"/>
              <a:t>defined these three underlying trends as movement strategies (</a:t>
            </a:r>
            <a:r>
              <a:rPr lang="en-US" sz="2500" b="1" dirty="0">
                <a:solidFill>
                  <a:srgbClr val="FF0000"/>
                </a:solidFill>
              </a:rPr>
              <a:t>Fig 6</a:t>
            </a:r>
            <a:r>
              <a:rPr lang="en-US" sz="2500" b="1" dirty="0" smtClean="0">
                <a:solidFill>
                  <a:srgbClr val="FF0000"/>
                </a:solidFill>
              </a:rPr>
              <a:t>a</a:t>
            </a:r>
            <a:r>
              <a:rPr lang="en-US" sz="2500" dirty="0"/>
              <a:t>): </a:t>
            </a:r>
          </a:p>
          <a:p>
            <a:pPr marL="1172187" lvl="1" indent="-446547" eaLnBrk="1" hangingPunct="1">
              <a:lnSpc>
                <a:spcPct val="120000"/>
              </a:lnSpc>
              <a:buFontTx/>
              <a:buChar char="-"/>
            </a:pPr>
            <a:r>
              <a:rPr lang="en-US" sz="2500" b="1" dirty="0">
                <a:solidFill>
                  <a:schemeClr val="tx1">
                    <a:lumMod val="95000"/>
                    <a:lumOff val="5000"/>
                  </a:schemeClr>
                </a:solidFill>
                <a:latin typeface="Arial" panose="020B0604020202020204" pitchFamily="34" charset="0"/>
                <a:cs typeface="Arial" panose="020B0604020202020204" pitchFamily="34" charset="0"/>
              </a:rPr>
              <a:t>“</a:t>
            </a:r>
            <a:r>
              <a:rPr lang="en-US" sz="2500" b="1" dirty="0">
                <a:solidFill>
                  <a:srgbClr val="FF0000"/>
                </a:solidFill>
                <a:latin typeface="Arial" panose="020B0604020202020204" pitchFamily="34" charset="0"/>
                <a:cs typeface="Arial" panose="020B0604020202020204" pitchFamily="34" charset="0"/>
              </a:rPr>
              <a:t>Super trackers</a:t>
            </a:r>
            <a:r>
              <a:rPr lang="en-US" sz="2500" b="1" dirty="0">
                <a:solidFill>
                  <a:schemeClr val="tx1">
                    <a:lumMod val="95000"/>
                    <a:lumOff val="5000"/>
                  </a:schemeClr>
                </a:solidFill>
                <a:latin typeface="Arial" panose="020B0604020202020204" pitchFamily="34" charset="0"/>
                <a:cs typeface="Arial" panose="020B0604020202020204" pitchFamily="34" charset="0"/>
              </a:rPr>
              <a:t>” </a:t>
            </a:r>
            <a:r>
              <a:rPr lang="en-US" sz="2500" dirty="0">
                <a:latin typeface="Arial" panose="020B0604020202020204" pitchFamily="34" charset="0"/>
                <a:cs typeface="Arial" panose="020B0604020202020204" pitchFamily="34" charset="0"/>
              </a:rPr>
              <a:t>– high movement across the three zones (Red – Trend 1) </a:t>
            </a:r>
          </a:p>
          <a:p>
            <a:pPr marL="1172187" lvl="1" indent="-446547" eaLnBrk="1" hangingPunct="1">
              <a:lnSpc>
                <a:spcPct val="120000"/>
              </a:lnSpc>
              <a:buFontTx/>
              <a:buChar char="-"/>
            </a:pPr>
            <a:r>
              <a:rPr lang="en-US" sz="2500" b="1" dirty="0">
                <a:solidFill>
                  <a:schemeClr val="tx1">
                    <a:lumMod val="95000"/>
                    <a:lumOff val="5000"/>
                  </a:schemeClr>
                </a:solidFill>
                <a:latin typeface="Arial" panose="020B0604020202020204" pitchFamily="34" charset="0"/>
                <a:cs typeface="Arial" panose="020B0604020202020204" pitchFamily="34" charset="0"/>
              </a:rPr>
              <a:t>“</a:t>
            </a:r>
            <a:r>
              <a:rPr lang="en-US" sz="2500" b="1" dirty="0" err="1">
                <a:solidFill>
                  <a:srgbClr val="0070C0"/>
                </a:solidFill>
                <a:latin typeface="Arial" panose="020B0604020202020204" pitchFamily="34" charset="0"/>
                <a:cs typeface="Arial" panose="020B0604020202020204" pitchFamily="34" charset="0"/>
              </a:rPr>
              <a:t>Flatliners</a:t>
            </a:r>
            <a:r>
              <a:rPr lang="en-US" sz="2500" b="1" dirty="0">
                <a:solidFill>
                  <a:schemeClr val="tx1">
                    <a:lumMod val="95000"/>
                    <a:lumOff val="5000"/>
                  </a:schemeClr>
                </a:solidFill>
                <a:latin typeface="Arial" panose="020B0604020202020204" pitchFamily="34" charset="0"/>
                <a:cs typeface="Arial" panose="020B0604020202020204" pitchFamily="34" charset="0"/>
              </a:rPr>
              <a:t>” </a:t>
            </a:r>
            <a:r>
              <a:rPr lang="en-US" sz="2500" dirty="0">
                <a:latin typeface="Arial" panose="020B0604020202020204" pitchFamily="34" charset="0"/>
                <a:cs typeface="Arial" panose="020B0604020202020204" pitchFamily="34" charset="0"/>
              </a:rPr>
              <a:t>– high zone fidelity (Blue – Trend 2) </a:t>
            </a:r>
          </a:p>
          <a:p>
            <a:pPr marL="1172187" lvl="1" indent="-446547" eaLnBrk="1" hangingPunct="1">
              <a:lnSpc>
                <a:spcPct val="120000"/>
              </a:lnSpc>
              <a:buFontTx/>
              <a:buChar char="-"/>
            </a:pPr>
            <a:r>
              <a:rPr lang="en-US" sz="2500" b="1" dirty="0">
                <a:latin typeface="Arial" panose="020B0604020202020204" pitchFamily="34" charset="0"/>
                <a:cs typeface="Arial" panose="020B0604020202020204" pitchFamily="34" charset="0"/>
              </a:rPr>
              <a:t>“Intermediate or migrators” </a:t>
            </a:r>
            <a:r>
              <a:rPr lang="en-US" sz="2500" dirty="0">
                <a:latin typeface="Arial" panose="020B0604020202020204" pitchFamily="34" charset="0"/>
                <a:cs typeface="Arial" panose="020B0604020202020204" pitchFamily="34" charset="0"/>
              </a:rPr>
              <a:t>– move across in a migration form (Black – Trend 3)</a:t>
            </a:r>
            <a:r>
              <a:rPr lang="en-US" sz="2500" dirty="0"/>
              <a:t> </a:t>
            </a:r>
          </a:p>
          <a:p>
            <a:pPr marL="446547" indent="-446547" eaLnBrk="1" hangingPunct="1">
              <a:lnSpc>
                <a:spcPct val="120000"/>
              </a:lnSpc>
              <a:buFontTx/>
              <a:buChar char="-"/>
            </a:pPr>
            <a:endParaRPr lang="en-US" sz="2500" dirty="0" smtClean="0"/>
          </a:p>
          <a:p>
            <a:pPr marL="446547" indent="-446547" eaLnBrk="1" hangingPunct="1">
              <a:lnSpc>
                <a:spcPct val="120000"/>
              </a:lnSpc>
              <a:buFontTx/>
              <a:buChar char="-"/>
            </a:pPr>
            <a:r>
              <a:rPr lang="en-US" sz="2500" dirty="0" smtClean="0"/>
              <a:t>For </a:t>
            </a:r>
            <a:r>
              <a:rPr lang="en-US" sz="2500" dirty="0"/>
              <a:t>each individual, we selected the trend that best explained </a:t>
            </a:r>
            <a:r>
              <a:rPr lang="en-US" sz="2500" dirty="0" smtClean="0"/>
              <a:t>their </a:t>
            </a:r>
            <a:r>
              <a:rPr lang="en-US" sz="2500" dirty="0"/>
              <a:t>track across </a:t>
            </a:r>
            <a:r>
              <a:rPr lang="en-US" sz="2500" dirty="0" smtClean="0"/>
              <a:t>Shark </a:t>
            </a:r>
            <a:r>
              <a:rPr lang="en-US" sz="2500" dirty="0"/>
              <a:t>River to illustrate individuals </a:t>
            </a:r>
            <a:r>
              <a:rPr lang="en-US" sz="2500" dirty="0" smtClean="0"/>
              <a:t>movements </a:t>
            </a:r>
            <a:r>
              <a:rPr lang="en-US" sz="2500" dirty="0"/>
              <a:t>(</a:t>
            </a:r>
            <a:r>
              <a:rPr lang="en-US" sz="2500" b="1" dirty="0">
                <a:solidFill>
                  <a:srgbClr val="FF0000"/>
                </a:solidFill>
              </a:rPr>
              <a:t>Fig 6</a:t>
            </a:r>
            <a:r>
              <a:rPr lang="en-US" sz="2500" b="1" dirty="0" smtClean="0">
                <a:solidFill>
                  <a:srgbClr val="FF0000"/>
                </a:solidFill>
              </a:rPr>
              <a:t>b</a:t>
            </a:r>
            <a:r>
              <a:rPr lang="en-US" sz="2500" dirty="0"/>
              <a:t>). Even among these estimated trends, there </a:t>
            </a:r>
            <a:r>
              <a:rPr lang="en-US" sz="2500" dirty="0" smtClean="0"/>
              <a:t>still </a:t>
            </a:r>
            <a:r>
              <a:rPr lang="en-US" sz="2500" dirty="0"/>
              <a:t>evidence of </a:t>
            </a:r>
            <a:r>
              <a:rPr lang="en-US" sz="2500" dirty="0" smtClean="0"/>
              <a:t>large </a:t>
            </a:r>
            <a:r>
              <a:rPr lang="en-US" sz="2500" dirty="0"/>
              <a:t>individual variability as illustrated by the fitted trends in </a:t>
            </a:r>
            <a:r>
              <a:rPr lang="en-US" sz="2500" b="1" dirty="0">
                <a:solidFill>
                  <a:srgbClr val="FF0000"/>
                </a:solidFill>
              </a:rPr>
              <a:t>Fig 6</a:t>
            </a:r>
            <a:r>
              <a:rPr lang="en-US" sz="2500" b="1" dirty="0" smtClean="0">
                <a:solidFill>
                  <a:srgbClr val="FF0000"/>
                </a:solidFill>
              </a:rPr>
              <a:t>b</a:t>
            </a:r>
            <a:r>
              <a:rPr lang="en-US" sz="2500" dirty="0"/>
              <a:t>.</a:t>
            </a:r>
          </a:p>
          <a:p>
            <a:pPr marL="446547" indent="-446547" eaLnBrk="1" hangingPunct="1">
              <a:lnSpc>
                <a:spcPct val="120000"/>
              </a:lnSpc>
              <a:buFontTx/>
              <a:buChar char="-"/>
            </a:pPr>
            <a:endParaRPr lang="en-US" sz="2500" dirty="0" smtClean="0"/>
          </a:p>
          <a:p>
            <a:pPr marL="446547" indent="-446547" eaLnBrk="1" hangingPunct="1">
              <a:lnSpc>
                <a:spcPct val="120000"/>
              </a:lnSpc>
              <a:buFontTx/>
              <a:buChar char="-"/>
            </a:pPr>
            <a:r>
              <a:rPr lang="en-US" sz="2500" dirty="0" smtClean="0"/>
              <a:t>Using </a:t>
            </a:r>
            <a:r>
              <a:rPr lang="en-US" sz="2500" dirty="0"/>
              <a:t>different measures of movement behavior (i.e., number of receivers visited) we also identified individuals that clustered within distinct movement strategies </a:t>
            </a:r>
            <a:r>
              <a:rPr lang="en-US" sz="2500" dirty="0" smtClean="0"/>
              <a:t>that supported </a:t>
            </a:r>
            <a:r>
              <a:rPr lang="en-US" sz="2500" dirty="0"/>
              <a:t>the movement strategies definitions </a:t>
            </a:r>
            <a:r>
              <a:rPr lang="en-US" sz="2500" dirty="0" smtClean="0"/>
              <a:t>from the DFA results (</a:t>
            </a:r>
            <a:r>
              <a:rPr lang="en-US" sz="2500" b="1" dirty="0" smtClean="0">
                <a:solidFill>
                  <a:srgbClr val="FF0000"/>
                </a:solidFill>
              </a:rPr>
              <a:t>Fig </a:t>
            </a:r>
            <a:r>
              <a:rPr lang="en-US" sz="2500" b="1" dirty="0">
                <a:solidFill>
                  <a:srgbClr val="FF0000"/>
                </a:solidFill>
              </a:rPr>
              <a:t>7</a:t>
            </a:r>
            <a:r>
              <a:rPr lang="en-US" sz="2500" dirty="0" smtClean="0"/>
              <a:t>).  </a:t>
            </a:r>
            <a:endParaRPr lang="en-US" sz="2500" dirty="0"/>
          </a:p>
          <a:p>
            <a:pPr eaLnBrk="1" hangingPunct="1">
              <a:lnSpc>
                <a:spcPct val="120000"/>
              </a:lnSpc>
            </a:pPr>
            <a:endParaRPr lang="en-US" sz="2500" i="1" dirty="0"/>
          </a:p>
        </p:txBody>
      </p:sp>
      <p:sp>
        <p:nvSpPr>
          <p:cNvPr id="895" name="TextBox 894"/>
          <p:cNvSpPr txBox="1"/>
          <p:nvPr/>
        </p:nvSpPr>
        <p:spPr>
          <a:xfrm>
            <a:off x="26794581" y="14593888"/>
            <a:ext cx="13073740" cy="1217507"/>
          </a:xfrm>
          <a:prstGeom prst="rect">
            <a:avLst/>
          </a:prstGeom>
          <a:noFill/>
        </p:spPr>
        <p:txBody>
          <a:bodyPr wrap="square" rtlCol="0">
            <a:spAutoFit/>
          </a:bodyPr>
          <a:lstStyle/>
          <a:p>
            <a:r>
              <a:rPr lang="en-US" sz="2442" b="1" dirty="0">
                <a:solidFill>
                  <a:srgbClr val="FF0000"/>
                </a:solidFill>
              </a:rPr>
              <a:t>Fig </a:t>
            </a:r>
            <a:r>
              <a:rPr lang="en-US" sz="2442" b="1" dirty="0" smtClean="0">
                <a:solidFill>
                  <a:srgbClr val="FF0000"/>
                </a:solidFill>
              </a:rPr>
              <a:t>6a</a:t>
            </a:r>
            <a:r>
              <a:rPr lang="en-US" sz="2442" b="1" dirty="0">
                <a:solidFill>
                  <a:srgbClr val="FF0000"/>
                </a:solidFill>
              </a:rPr>
              <a:t>. Results of the dynamic factor analysis (DFA). Three underlying movement trends identified</a:t>
            </a:r>
          </a:p>
          <a:p>
            <a:endParaRPr lang="en-US" sz="2442" b="1" dirty="0">
              <a:solidFill>
                <a:srgbClr val="FF0000"/>
              </a:solidFill>
            </a:endParaRPr>
          </a:p>
        </p:txBody>
      </p:sp>
      <p:grpSp>
        <p:nvGrpSpPr>
          <p:cNvPr id="1047" name="Group 1046"/>
          <p:cNvGrpSpPr/>
          <p:nvPr/>
        </p:nvGrpSpPr>
        <p:grpSpPr>
          <a:xfrm>
            <a:off x="1135494" y="25619503"/>
            <a:ext cx="11578708" cy="3475378"/>
            <a:chOff x="14040058" y="17261990"/>
            <a:chExt cx="13087251" cy="5158603"/>
          </a:xfrm>
        </p:grpSpPr>
        <p:sp>
          <p:nvSpPr>
            <p:cNvPr id="976" name="Oval 975"/>
            <p:cNvSpPr/>
            <p:nvPr/>
          </p:nvSpPr>
          <p:spPr bwMode="auto">
            <a:xfrm>
              <a:off x="14040058" y="17460863"/>
              <a:ext cx="3021606" cy="1706592"/>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89313" tIns="44657" rIns="89313" bIns="44657" numCol="1" rtlCol="0" anchor="t" anchorCtr="0" compatLnSpc="1">
              <a:prstTxWarp prst="textNoShape">
                <a:avLst/>
              </a:prstTxWarp>
            </a:bodyPr>
            <a:lstStyle/>
            <a:p>
              <a:pPr algn="ctr" defTabSz="4220492"/>
              <a:r>
                <a:rPr lang="en-US" sz="1600" b="1" dirty="0" smtClean="0"/>
                <a:t>Question 1:</a:t>
              </a:r>
            </a:p>
            <a:p>
              <a:pPr algn="ctr" defTabSz="4220492"/>
              <a:r>
                <a:rPr lang="en-US" sz="1600" b="1" dirty="0" smtClean="0"/>
                <a:t>Synchronous Periods?</a:t>
              </a:r>
              <a:endParaRPr lang="en-US" sz="1600" b="1" dirty="0"/>
            </a:p>
          </p:txBody>
        </p:sp>
        <p:cxnSp>
          <p:nvCxnSpPr>
            <p:cNvPr id="978" name="Straight Arrow Connector 977"/>
            <p:cNvCxnSpPr>
              <a:stCxn id="1031" idx="0"/>
              <a:endCxn id="979" idx="0"/>
            </p:cNvCxnSpPr>
            <p:nvPr/>
          </p:nvCxnSpPr>
          <p:spPr bwMode="auto">
            <a:xfrm>
              <a:off x="18400394" y="18314159"/>
              <a:ext cx="565332" cy="68747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979" name="Rectangle 978"/>
            <p:cNvSpPr/>
            <p:nvPr/>
          </p:nvSpPr>
          <p:spPr bwMode="auto">
            <a:xfrm>
              <a:off x="18508525" y="19001635"/>
              <a:ext cx="914400" cy="40887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89313" tIns="44657" rIns="89313" bIns="44657" numCol="1" rtlCol="0" anchor="t" anchorCtr="0" compatLnSpc="1">
              <a:prstTxWarp prst="textNoShape">
                <a:avLst/>
              </a:prstTxWarp>
            </a:bodyPr>
            <a:lstStyle/>
            <a:p>
              <a:pPr algn="ctr" defTabSz="4220492"/>
              <a:r>
                <a:rPr lang="en-US" sz="1563" b="1" dirty="0"/>
                <a:t>Low</a:t>
              </a:r>
            </a:p>
          </p:txBody>
        </p:sp>
        <p:cxnSp>
          <p:nvCxnSpPr>
            <p:cNvPr id="893" name="Straight Arrow Connector 892"/>
            <p:cNvCxnSpPr>
              <a:stCxn id="976" idx="6"/>
              <a:endCxn id="1031" idx="3"/>
            </p:cNvCxnSpPr>
            <p:nvPr/>
          </p:nvCxnSpPr>
          <p:spPr bwMode="auto">
            <a:xfrm>
              <a:off x="17061664" y="18314159"/>
              <a:ext cx="278025" cy="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985" name="Straight Arrow Connector 984"/>
            <p:cNvCxnSpPr/>
            <p:nvPr/>
          </p:nvCxnSpPr>
          <p:spPr bwMode="auto">
            <a:xfrm flipV="1">
              <a:off x="19668881" y="18000221"/>
              <a:ext cx="583850" cy="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896" name="Rectangle 895"/>
            <p:cNvSpPr/>
            <p:nvPr/>
          </p:nvSpPr>
          <p:spPr bwMode="auto">
            <a:xfrm>
              <a:off x="18773171" y="17740787"/>
              <a:ext cx="914400" cy="5323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89313" tIns="44657" rIns="89313" bIns="44657" numCol="1" rtlCol="0" anchor="t" anchorCtr="0" compatLnSpc="1">
              <a:prstTxWarp prst="textNoShape">
                <a:avLst/>
              </a:prstTxWarp>
            </a:bodyPr>
            <a:lstStyle/>
            <a:p>
              <a:pPr algn="ctr" defTabSz="4220492"/>
              <a:r>
                <a:rPr lang="en-US" sz="1563" b="1" dirty="0"/>
                <a:t>High</a:t>
              </a:r>
            </a:p>
          </p:txBody>
        </p:sp>
        <p:cxnSp>
          <p:nvCxnSpPr>
            <p:cNvPr id="897" name="Straight Arrow Connector 896"/>
            <p:cNvCxnSpPr>
              <a:stCxn id="1031" idx="0"/>
              <a:endCxn id="896" idx="1"/>
            </p:cNvCxnSpPr>
            <p:nvPr/>
          </p:nvCxnSpPr>
          <p:spPr bwMode="auto">
            <a:xfrm flipV="1">
              <a:off x="18400394" y="18006958"/>
              <a:ext cx="372777" cy="30720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898" name="Oval 897"/>
            <p:cNvSpPr/>
            <p:nvPr/>
          </p:nvSpPr>
          <p:spPr bwMode="auto">
            <a:xfrm>
              <a:off x="20271929" y="17261990"/>
              <a:ext cx="3021606" cy="1476460"/>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89313" tIns="44657" rIns="89313" bIns="44657" numCol="1" rtlCol="0" anchor="t" anchorCtr="0" compatLnSpc="1">
              <a:prstTxWarp prst="textNoShape">
                <a:avLst/>
              </a:prstTxWarp>
            </a:bodyPr>
            <a:lstStyle/>
            <a:p>
              <a:pPr algn="ctr" defTabSz="4220492"/>
              <a:r>
                <a:rPr lang="en-US" sz="1563" b="1" dirty="0" smtClean="0"/>
                <a:t>Question 2:</a:t>
              </a:r>
            </a:p>
            <a:p>
              <a:pPr algn="ctr" defTabSz="4220492"/>
              <a:r>
                <a:rPr lang="en-US" sz="1563" b="1" dirty="0" smtClean="0"/>
                <a:t>Movement Strategies?</a:t>
              </a:r>
              <a:endParaRPr lang="en-US" sz="1563" b="1" dirty="0"/>
            </a:p>
          </p:txBody>
        </p:sp>
        <p:sp>
          <p:nvSpPr>
            <p:cNvPr id="1031" name="Hexagon 1030"/>
            <p:cNvSpPr/>
            <p:nvPr/>
          </p:nvSpPr>
          <p:spPr bwMode="auto">
            <a:xfrm>
              <a:off x="17339689" y="17856959"/>
              <a:ext cx="1060704" cy="914400"/>
            </a:xfrm>
            <a:prstGeom prst="hexagon">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89313" tIns="44657" rIns="89313" bIns="44657" numCol="1" rtlCol="0" anchor="t" anchorCtr="0" compatLnSpc="1">
              <a:prstTxWarp prst="textNoShape">
                <a:avLst/>
              </a:prstTxWarp>
            </a:bodyPr>
            <a:lstStyle/>
            <a:p>
              <a:pPr algn="ctr" defTabSz="4220492"/>
              <a:r>
                <a:rPr lang="en-US" sz="1563" i="1" dirty="0"/>
                <a:t>E </a:t>
              </a:r>
              <a:r>
                <a:rPr lang="en-US" sz="1563" dirty="0"/>
                <a:t>index</a:t>
              </a:r>
            </a:p>
          </p:txBody>
        </p:sp>
        <p:sp>
          <p:nvSpPr>
            <p:cNvPr id="899" name="Hexagon 898"/>
            <p:cNvSpPr/>
            <p:nvPr/>
          </p:nvSpPr>
          <p:spPr bwMode="auto">
            <a:xfrm>
              <a:off x="23912150" y="17368958"/>
              <a:ext cx="1829320" cy="1369492"/>
            </a:xfrm>
            <a:prstGeom prst="hexagon">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89313" tIns="44657" rIns="89313" bIns="44657" numCol="1" rtlCol="0" anchor="t" anchorCtr="0" compatLnSpc="1">
              <a:prstTxWarp prst="textNoShape">
                <a:avLst/>
              </a:prstTxWarp>
            </a:bodyPr>
            <a:lstStyle/>
            <a:p>
              <a:pPr algn="ctr" defTabSz="4220492"/>
              <a:r>
                <a:rPr lang="en-US" sz="1563" dirty="0"/>
                <a:t>DFA</a:t>
              </a:r>
            </a:p>
            <a:p>
              <a:pPr algn="ctr" defTabSz="4220492"/>
              <a:r>
                <a:rPr lang="en-US" sz="1563" dirty="0"/>
                <a:t>&amp;</a:t>
              </a:r>
            </a:p>
            <a:p>
              <a:pPr algn="ctr" defTabSz="4220492"/>
              <a:r>
                <a:rPr lang="en-US" sz="1563" dirty="0"/>
                <a:t>Clustering</a:t>
              </a:r>
            </a:p>
          </p:txBody>
        </p:sp>
        <p:cxnSp>
          <p:nvCxnSpPr>
            <p:cNvPr id="900" name="Straight Arrow Connector 899"/>
            <p:cNvCxnSpPr/>
            <p:nvPr/>
          </p:nvCxnSpPr>
          <p:spPr bwMode="auto">
            <a:xfrm flipV="1">
              <a:off x="23333837" y="17948792"/>
              <a:ext cx="583850" cy="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pic>
          <p:nvPicPr>
            <p:cNvPr id="1040" name="Picture 1039"/>
            <p:cNvPicPr>
              <a:picLocks noChangeAspect="1"/>
            </p:cNvPicPr>
            <p:nvPr/>
          </p:nvPicPr>
          <p:blipFill>
            <a:blip r:embed="rId7"/>
            <a:stretch>
              <a:fillRect/>
            </a:stretch>
          </p:blipFill>
          <p:spPr>
            <a:xfrm>
              <a:off x="16679739" y="20111024"/>
              <a:ext cx="4944285" cy="2170364"/>
            </a:xfrm>
            <a:prstGeom prst="rect">
              <a:avLst/>
            </a:prstGeom>
          </p:spPr>
        </p:pic>
        <p:cxnSp>
          <p:nvCxnSpPr>
            <p:cNvPr id="1042" name="Straight Arrow Connector 1041"/>
            <p:cNvCxnSpPr>
              <a:stCxn id="979" idx="2"/>
            </p:cNvCxnSpPr>
            <p:nvPr/>
          </p:nvCxnSpPr>
          <p:spPr bwMode="auto">
            <a:xfrm>
              <a:off x="18965726" y="19410505"/>
              <a:ext cx="0" cy="34428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045" name="TextBox 1044"/>
            <p:cNvSpPr txBox="1"/>
            <p:nvPr/>
          </p:nvSpPr>
          <p:spPr>
            <a:xfrm>
              <a:off x="18557776" y="19875624"/>
              <a:ext cx="894765" cy="1171401"/>
            </a:xfrm>
            <a:prstGeom prst="rect">
              <a:avLst/>
            </a:prstGeom>
            <a:noFill/>
          </p:spPr>
          <p:txBody>
            <a:bodyPr wrap="none" rtlCol="0">
              <a:spAutoFit/>
            </a:bodyPr>
            <a:lstStyle/>
            <a:p>
              <a:r>
                <a:rPr lang="en-US" sz="6835" dirty="0">
                  <a:solidFill>
                    <a:srgbClr val="07BD66"/>
                  </a:solidFill>
                  <a:sym typeface="Wingdings" panose="05000000000000000000" pitchFamily="2" charset="2"/>
                </a:rPr>
                <a:t></a:t>
              </a:r>
              <a:endParaRPr lang="en-US" sz="6835" dirty="0">
                <a:solidFill>
                  <a:srgbClr val="07BD66"/>
                </a:solidFill>
              </a:endParaRPr>
            </a:p>
          </p:txBody>
        </p:sp>
        <p:pic>
          <p:nvPicPr>
            <p:cNvPr id="1046" name="Picture 1045"/>
            <p:cNvPicPr>
              <a:picLocks noChangeAspect="1"/>
            </p:cNvPicPr>
            <p:nvPr/>
          </p:nvPicPr>
          <p:blipFill>
            <a:blip r:embed="rId8"/>
            <a:stretch>
              <a:fillRect/>
            </a:stretch>
          </p:blipFill>
          <p:spPr>
            <a:xfrm>
              <a:off x="21931616" y="19410505"/>
              <a:ext cx="5195693" cy="3010088"/>
            </a:xfrm>
            <a:prstGeom prst="rect">
              <a:avLst/>
            </a:prstGeom>
          </p:spPr>
        </p:pic>
        <p:cxnSp>
          <p:nvCxnSpPr>
            <p:cNvPr id="901" name="Straight Arrow Connector 900"/>
            <p:cNvCxnSpPr/>
            <p:nvPr/>
          </p:nvCxnSpPr>
          <p:spPr bwMode="auto">
            <a:xfrm>
              <a:off x="24875070" y="18775845"/>
              <a:ext cx="0" cy="45157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grpSp>
      <p:sp>
        <p:nvSpPr>
          <p:cNvPr id="902" name="TextBox 901"/>
          <p:cNvSpPr txBox="1"/>
          <p:nvPr/>
        </p:nvSpPr>
        <p:spPr>
          <a:xfrm>
            <a:off x="27016383" y="25611576"/>
            <a:ext cx="12851938" cy="1583712"/>
          </a:xfrm>
          <a:prstGeom prst="rect">
            <a:avLst/>
          </a:prstGeom>
          <a:noFill/>
        </p:spPr>
        <p:txBody>
          <a:bodyPr wrap="square" rtlCol="0">
            <a:spAutoFit/>
          </a:bodyPr>
          <a:lstStyle/>
          <a:p>
            <a:r>
              <a:rPr lang="en-US" sz="2442" b="1" dirty="0">
                <a:solidFill>
                  <a:srgbClr val="FF0000"/>
                </a:solidFill>
              </a:rPr>
              <a:t>Fig </a:t>
            </a:r>
            <a:r>
              <a:rPr lang="en-US" sz="2442" b="1" dirty="0" smtClean="0">
                <a:solidFill>
                  <a:srgbClr val="FF0000"/>
                </a:solidFill>
              </a:rPr>
              <a:t>7. </a:t>
            </a:r>
            <a:r>
              <a:rPr lang="en-US" sz="2442" b="1" dirty="0">
                <a:solidFill>
                  <a:srgbClr val="FF0000"/>
                </a:solidFill>
              </a:rPr>
              <a:t>A multidimensional scaling (MDS) plot illustrating the clustering of individuals with distinct movement strategies, and summary plots of movement behavior within each cluster </a:t>
            </a:r>
          </a:p>
          <a:p>
            <a:endParaRPr lang="en-US" sz="2442" b="1" dirty="0">
              <a:solidFill>
                <a:srgbClr val="FF0000"/>
              </a:solidFill>
            </a:endParaRPr>
          </a:p>
        </p:txBody>
      </p:sp>
      <p:pic>
        <p:nvPicPr>
          <p:cNvPr id="1048" name="Picture 1047"/>
          <p:cNvPicPr>
            <a:picLocks noChangeAspect="1"/>
          </p:cNvPicPr>
          <p:nvPr/>
        </p:nvPicPr>
        <p:blipFill rotWithShape="1">
          <a:blip r:embed="rId9"/>
          <a:srcRect t="7155"/>
          <a:stretch/>
        </p:blipFill>
        <p:spPr>
          <a:xfrm>
            <a:off x="29487774" y="15600648"/>
            <a:ext cx="8198978" cy="5634809"/>
          </a:xfrm>
          <a:prstGeom prst="rect">
            <a:avLst/>
          </a:prstGeom>
        </p:spPr>
      </p:pic>
      <p:sp>
        <p:nvSpPr>
          <p:cNvPr id="903" name="TextBox 902"/>
          <p:cNvSpPr txBox="1"/>
          <p:nvPr/>
        </p:nvSpPr>
        <p:spPr>
          <a:xfrm>
            <a:off x="27016382" y="21382735"/>
            <a:ext cx="13073740" cy="841733"/>
          </a:xfrm>
          <a:prstGeom prst="rect">
            <a:avLst/>
          </a:prstGeom>
          <a:noFill/>
        </p:spPr>
        <p:txBody>
          <a:bodyPr wrap="square" rtlCol="0">
            <a:spAutoFit/>
          </a:bodyPr>
          <a:lstStyle/>
          <a:p>
            <a:r>
              <a:rPr lang="en-US" sz="2442" b="1" dirty="0">
                <a:solidFill>
                  <a:srgbClr val="FF0000"/>
                </a:solidFill>
              </a:rPr>
              <a:t>Fig </a:t>
            </a:r>
            <a:r>
              <a:rPr lang="en-US" sz="2442" b="1" dirty="0" smtClean="0">
                <a:solidFill>
                  <a:srgbClr val="FF0000"/>
                </a:solidFill>
              </a:rPr>
              <a:t>6b</a:t>
            </a:r>
            <a:r>
              <a:rPr lang="en-US" sz="2442" b="1" dirty="0">
                <a:solidFill>
                  <a:srgbClr val="FF0000"/>
                </a:solidFill>
              </a:rPr>
              <a:t>. Fitted tracks of individuals best explained by each trend identified by the DFA </a:t>
            </a:r>
          </a:p>
          <a:p>
            <a:endParaRPr lang="en-US" sz="2442" b="1" dirty="0">
              <a:solidFill>
                <a:srgbClr val="FF0000"/>
              </a:solidFill>
            </a:endParaRPr>
          </a:p>
        </p:txBody>
      </p:sp>
      <p:pic>
        <p:nvPicPr>
          <p:cNvPr id="1049" name="Picture 1048"/>
          <p:cNvPicPr>
            <a:picLocks noChangeAspect="1"/>
          </p:cNvPicPr>
          <p:nvPr/>
        </p:nvPicPr>
        <p:blipFill>
          <a:blip r:embed="rId10"/>
          <a:stretch>
            <a:fillRect/>
          </a:stretch>
        </p:blipFill>
        <p:spPr>
          <a:xfrm>
            <a:off x="26720346" y="21945402"/>
            <a:ext cx="13356501" cy="2995239"/>
          </a:xfrm>
          <a:prstGeom prst="rect">
            <a:avLst/>
          </a:prstGeom>
        </p:spPr>
      </p:pic>
      <p:sp>
        <p:nvSpPr>
          <p:cNvPr id="904" name="Text Box 61"/>
          <p:cNvSpPr txBox="1">
            <a:spLocks noChangeArrowheads="1"/>
          </p:cNvSpPr>
          <p:nvPr/>
        </p:nvSpPr>
        <p:spPr bwMode="auto">
          <a:xfrm>
            <a:off x="26657805" y="32739904"/>
            <a:ext cx="13193637" cy="4993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493" tIns="34247" rIns="68493" bIns="34247">
            <a:spAutoFit/>
          </a:bodyPr>
          <a:lstStyle>
            <a:lvl1pPr defTabSz="4321175" eaLnBrk="0" hangingPunct="0">
              <a:defRPr sz="8500">
                <a:solidFill>
                  <a:schemeClr val="tx1"/>
                </a:solidFill>
                <a:latin typeface="Arial" charset="0"/>
                <a:cs typeface="Arial" charset="0"/>
              </a:defRPr>
            </a:lvl1pPr>
            <a:lvl2pPr marL="742950" indent="-285750" defTabSz="4321175" eaLnBrk="0" hangingPunct="0">
              <a:defRPr sz="8500">
                <a:solidFill>
                  <a:schemeClr val="tx1"/>
                </a:solidFill>
                <a:latin typeface="Arial" charset="0"/>
                <a:cs typeface="Arial" charset="0"/>
              </a:defRPr>
            </a:lvl2pPr>
            <a:lvl3pPr marL="1143000" indent="-228600" defTabSz="4321175" eaLnBrk="0" hangingPunct="0">
              <a:defRPr sz="8500">
                <a:solidFill>
                  <a:schemeClr val="tx1"/>
                </a:solidFill>
                <a:latin typeface="Arial" charset="0"/>
                <a:cs typeface="Arial" charset="0"/>
              </a:defRPr>
            </a:lvl3pPr>
            <a:lvl4pPr marL="1600200" indent="-228600" defTabSz="4321175" eaLnBrk="0" hangingPunct="0">
              <a:defRPr sz="8500">
                <a:solidFill>
                  <a:schemeClr val="tx1"/>
                </a:solidFill>
                <a:latin typeface="Arial" charset="0"/>
                <a:cs typeface="Arial" charset="0"/>
              </a:defRPr>
            </a:lvl4pPr>
            <a:lvl5pPr marL="2057400" indent="-228600" defTabSz="4321175" eaLnBrk="0" hangingPunct="0">
              <a:defRPr sz="8500">
                <a:solidFill>
                  <a:schemeClr val="tx1"/>
                </a:solidFill>
                <a:latin typeface="Arial" charset="0"/>
                <a:cs typeface="Arial" charset="0"/>
              </a:defRPr>
            </a:lvl5pPr>
            <a:lvl6pPr marL="2514600" indent="-228600" defTabSz="4321175" eaLnBrk="0" fontAlgn="base" hangingPunct="0">
              <a:spcBef>
                <a:spcPct val="0"/>
              </a:spcBef>
              <a:spcAft>
                <a:spcPct val="0"/>
              </a:spcAft>
              <a:defRPr sz="8500">
                <a:solidFill>
                  <a:schemeClr val="tx1"/>
                </a:solidFill>
                <a:latin typeface="Arial" charset="0"/>
                <a:cs typeface="Arial" charset="0"/>
              </a:defRPr>
            </a:lvl6pPr>
            <a:lvl7pPr marL="2971800" indent="-228600" defTabSz="4321175" eaLnBrk="0" fontAlgn="base" hangingPunct="0">
              <a:spcBef>
                <a:spcPct val="0"/>
              </a:spcBef>
              <a:spcAft>
                <a:spcPct val="0"/>
              </a:spcAft>
              <a:defRPr sz="8500">
                <a:solidFill>
                  <a:schemeClr val="tx1"/>
                </a:solidFill>
                <a:latin typeface="Arial" charset="0"/>
                <a:cs typeface="Arial" charset="0"/>
              </a:defRPr>
            </a:lvl7pPr>
            <a:lvl8pPr marL="3429000" indent="-228600" defTabSz="4321175" eaLnBrk="0" fontAlgn="base" hangingPunct="0">
              <a:spcBef>
                <a:spcPct val="0"/>
              </a:spcBef>
              <a:spcAft>
                <a:spcPct val="0"/>
              </a:spcAft>
              <a:defRPr sz="8500">
                <a:solidFill>
                  <a:schemeClr val="tx1"/>
                </a:solidFill>
                <a:latin typeface="Arial" charset="0"/>
                <a:cs typeface="Arial" charset="0"/>
              </a:defRPr>
            </a:lvl8pPr>
            <a:lvl9pPr marL="3886200" indent="-228600" defTabSz="4321175" eaLnBrk="0" fontAlgn="base" hangingPunct="0">
              <a:spcBef>
                <a:spcPct val="0"/>
              </a:spcBef>
              <a:spcAft>
                <a:spcPct val="0"/>
              </a:spcAft>
              <a:defRPr sz="8500">
                <a:solidFill>
                  <a:schemeClr val="tx1"/>
                </a:solidFill>
                <a:latin typeface="Arial" charset="0"/>
                <a:cs typeface="Arial" charset="0"/>
              </a:defRPr>
            </a:lvl9pPr>
          </a:lstStyle>
          <a:p>
            <a:pPr eaLnBrk="1" hangingPunct="1">
              <a:lnSpc>
                <a:spcPct val="120000"/>
              </a:lnSpc>
            </a:pPr>
            <a:r>
              <a:rPr lang="en-US" sz="2500" b="1" dirty="0">
                <a:solidFill>
                  <a:schemeClr val="tx1">
                    <a:lumMod val="95000"/>
                    <a:lumOff val="5000"/>
                  </a:schemeClr>
                </a:solidFill>
              </a:rPr>
              <a:t>Conclusion</a:t>
            </a:r>
          </a:p>
          <a:p>
            <a:pPr marL="446547" indent="-446547" eaLnBrk="1" hangingPunct="1">
              <a:lnSpc>
                <a:spcPct val="120000"/>
              </a:lnSpc>
              <a:buFontTx/>
              <a:buChar char="-"/>
            </a:pPr>
            <a:r>
              <a:rPr lang="en-US" sz="2500" dirty="0">
                <a:solidFill>
                  <a:schemeClr val="tx1">
                    <a:lumMod val="95000"/>
                    <a:lumOff val="5000"/>
                  </a:schemeClr>
                </a:solidFill>
              </a:rPr>
              <a:t>Based on the </a:t>
            </a:r>
            <a:r>
              <a:rPr lang="en-US" sz="2500" dirty="0" err="1">
                <a:solidFill>
                  <a:schemeClr val="tx1">
                    <a:lumMod val="95000"/>
                    <a:lumOff val="5000"/>
                  </a:schemeClr>
                </a:solidFill>
              </a:rPr>
              <a:t>snook</a:t>
            </a:r>
            <a:r>
              <a:rPr lang="en-US" sz="2500" dirty="0">
                <a:solidFill>
                  <a:schemeClr val="tx1">
                    <a:lumMod val="95000"/>
                    <a:lumOff val="5000"/>
                  </a:schemeClr>
                </a:solidFill>
              </a:rPr>
              <a:t> individuals we assess using acoustic telemetry, we can conclude that </a:t>
            </a:r>
            <a:r>
              <a:rPr lang="en-US" sz="2500" b="1" dirty="0">
                <a:solidFill>
                  <a:schemeClr val="tx1">
                    <a:lumMod val="95000"/>
                    <a:lumOff val="5000"/>
                  </a:schemeClr>
                </a:solidFill>
              </a:rPr>
              <a:t>synchronous movements of </a:t>
            </a:r>
            <a:r>
              <a:rPr lang="en-US" sz="2500" b="1" dirty="0" err="1">
                <a:solidFill>
                  <a:schemeClr val="tx1">
                    <a:lumMod val="95000"/>
                    <a:lumOff val="5000"/>
                  </a:schemeClr>
                </a:solidFill>
              </a:rPr>
              <a:t>snook</a:t>
            </a:r>
            <a:r>
              <a:rPr lang="en-US" sz="2500" b="1" dirty="0">
                <a:solidFill>
                  <a:schemeClr val="tx1">
                    <a:lumMod val="95000"/>
                    <a:lumOff val="5000"/>
                  </a:schemeClr>
                </a:solidFill>
              </a:rPr>
              <a:t> population in Shark River is limited</a:t>
            </a:r>
            <a:r>
              <a:rPr lang="en-US" sz="2500" dirty="0">
                <a:solidFill>
                  <a:schemeClr val="tx1">
                    <a:lumMod val="95000"/>
                    <a:lumOff val="5000"/>
                  </a:schemeClr>
                </a:solidFill>
              </a:rPr>
              <a:t>, and </a:t>
            </a:r>
            <a:r>
              <a:rPr lang="en-US" sz="2500" dirty="0" smtClean="0">
                <a:solidFill>
                  <a:schemeClr val="tx1">
                    <a:lumMod val="95000"/>
                    <a:lumOff val="5000"/>
                  </a:schemeClr>
                </a:solidFill>
              </a:rPr>
              <a:t>characterized </a:t>
            </a:r>
            <a:r>
              <a:rPr lang="en-US" sz="2500" dirty="0">
                <a:solidFill>
                  <a:schemeClr val="tx1">
                    <a:lumMod val="95000"/>
                    <a:lumOff val="5000"/>
                  </a:schemeClr>
                </a:solidFill>
              </a:rPr>
              <a:t>by a heterogeneous collection of movement strategies</a:t>
            </a:r>
          </a:p>
          <a:p>
            <a:pPr marL="446547" indent="-446547" eaLnBrk="1" hangingPunct="1">
              <a:lnSpc>
                <a:spcPct val="120000"/>
              </a:lnSpc>
              <a:buFontTx/>
              <a:buChar char="-"/>
            </a:pPr>
            <a:r>
              <a:rPr lang="en-US" sz="2500" dirty="0">
                <a:solidFill>
                  <a:schemeClr val="tx1">
                    <a:lumMod val="95000"/>
                    <a:lumOff val="5000"/>
                  </a:schemeClr>
                </a:solidFill>
              </a:rPr>
              <a:t>Our next step is to assess how environmental factors influence the temporal dynamics of movement strategies to </a:t>
            </a:r>
            <a:r>
              <a:rPr lang="en-US" sz="2500" dirty="0"/>
              <a:t>emphasize the role of animal behavior in mediating the response of organisms to changing conditions.</a:t>
            </a:r>
          </a:p>
          <a:p>
            <a:endParaRPr lang="en-US" sz="2500" b="1" dirty="0" smtClean="0"/>
          </a:p>
          <a:p>
            <a:r>
              <a:rPr lang="en-US" sz="2500" b="1" dirty="0" smtClean="0"/>
              <a:t>Acknowledgement </a:t>
            </a:r>
            <a:endParaRPr lang="en-US" sz="2500" b="1" dirty="0"/>
          </a:p>
          <a:p>
            <a:pPr eaLnBrk="1" hangingPunct="1">
              <a:lnSpc>
                <a:spcPct val="120000"/>
              </a:lnSpc>
            </a:pPr>
            <a:endParaRPr lang="en-US" sz="2500" dirty="0"/>
          </a:p>
          <a:p>
            <a:pPr eaLnBrk="1" hangingPunct="1">
              <a:lnSpc>
                <a:spcPct val="120000"/>
              </a:lnSpc>
            </a:pPr>
            <a:endParaRPr lang="en-US" sz="2500" i="1" dirty="0"/>
          </a:p>
        </p:txBody>
      </p:sp>
      <p:sp>
        <p:nvSpPr>
          <p:cNvPr id="306" name="Text Box 74"/>
          <p:cNvSpPr txBox="1">
            <a:spLocks noChangeArrowheads="1"/>
          </p:cNvSpPr>
          <p:nvPr/>
        </p:nvSpPr>
        <p:spPr bwMode="auto">
          <a:xfrm>
            <a:off x="39295805" y="32379864"/>
            <a:ext cx="609607" cy="10848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493" tIns="34247" rIns="68493" bIns="34247">
            <a:spAutoFit/>
          </a:bodyPr>
          <a:lstStyle>
            <a:lvl1pPr defTabSz="4321175" eaLnBrk="0" hangingPunct="0">
              <a:defRPr sz="8500">
                <a:solidFill>
                  <a:schemeClr val="tx1"/>
                </a:solidFill>
                <a:latin typeface="Arial" charset="0"/>
                <a:cs typeface="Arial" charset="0"/>
              </a:defRPr>
            </a:lvl1pPr>
            <a:lvl2pPr marL="742950" indent="-285750" defTabSz="4321175" eaLnBrk="0" hangingPunct="0">
              <a:defRPr sz="8500">
                <a:solidFill>
                  <a:schemeClr val="tx1"/>
                </a:solidFill>
                <a:latin typeface="Arial" charset="0"/>
                <a:cs typeface="Arial" charset="0"/>
              </a:defRPr>
            </a:lvl2pPr>
            <a:lvl3pPr marL="1143000" indent="-228600" defTabSz="4321175" eaLnBrk="0" hangingPunct="0">
              <a:defRPr sz="8500">
                <a:solidFill>
                  <a:schemeClr val="tx1"/>
                </a:solidFill>
                <a:latin typeface="Arial" charset="0"/>
                <a:cs typeface="Arial" charset="0"/>
              </a:defRPr>
            </a:lvl3pPr>
            <a:lvl4pPr marL="1600200" indent="-228600" defTabSz="4321175" eaLnBrk="0" hangingPunct="0">
              <a:defRPr sz="8500">
                <a:solidFill>
                  <a:schemeClr val="tx1"/>
                </a:solidFill>
                <a:latin typeface="Arial" charset="0"/>
                <a:cs typeface="Arial" charset="0"/>
              </a:defRPr>
            </a:lvl4pPr>
            <a:lvl5pPr marL="2057400" indent="-228600" defTabSz="4321175" eaLnBrk="0" hangingPunct="0">
              <a:defRPr sz="8500">
                <a:solidFill>
                  <a:schemeClr val="tx1"/>
                </a:solidFill>
                <a:latin typeface="Arial" charset="0"/>
                <a:cs typeface="Arial" charset="0"/>
              </a:defRPr>
            </a:lvl5pPr>
            <a:lvl6pPr marL="2514600" indent="-228600" defTabSz="4321175" eaLnBrk="0" fontAlgn="base" hangingPunct="0">
              <a:spcBef>
                <a:spcPct val="0"/>
              </a:spcBef>
              <a:spcAft>
                <a:spcPct val="0"/>
              </a:spcAft>
              <a:defRPr sz="8500">
                <a:solidFill>
                  <a:schemeClr val="tx1"/>
                </a:solidFill>
                <a:latin typeface="Arial" charset="0"/>
                <a:cs typeface="Arial" charset="0"/>
              </a:defRPr>
            </a:lvl6pPr>
            <a:lvl7pPr marL="2971800" indent="-228600" defTabSz="4321175" eaLnBrk="0" fontAlgn="base" hangingPunct="0">
              <a:spcBef>
                <a:spcPct val="0"/>
              </a:spcBef>
              <a:spcAft>
                <a:spcPct val="0"/>
              </a:spcAft>
              <a:defRPr sz="8500">
                <a:solidFill>
                  <a:schemeClr val="tx1"/>
                </a:solidFill>
                <a:latin typeface="Arial" charset="0"/>
                <a:cs typeface="Arial" charset="0"/>
              </a:defRPr>
            </a:lvl7pPr>
            <a:lvl8pPr marL="3429000" indent="-228600" defTabSz="4321175" eaLnBrk="0" fontAlgn="base" hangingPunct="0">
              <a:spcBef>
                <a:spcPct val="0"/>
              </a:spcBef>
              <a:spcAft>
                <a:spcPct val="0"/>
              </a:spcAft>
              <a:defRPr sz="8500">
                <a:solidFill>
                  <a:schemeClr val="tx1"/>
                </a:solidFill>
                <a:latin typeface="Arial" charset="0"/>
                <a:cs typeface="Arial" charset="0"/>
              </a:defRPr>
            </a:lvl8pPr>
            <a:lvl9pPr marL="3886200" indent="-228600" defTabSz="4321175" eaLnBrk="0" fontAlgn="base" hangingPunct="0">
              <a:spcBef>
                <a:spcPct val="0"/>
              </a:spcBef>
              <a:spcAft>
                <a:spcPct val="0"/>
              </a:spcAft>
              <a:defRPr sz="8500">
                <a:solidFill>
                  <a:schemeClr val="tx1"/>
                </a:solidFill>
                <a:latin typeface="Arial" charset="0"/>
                <a:cs typeface="Arial" charset="0"/>
              </a:defRPr>
            </a:lvl9pPr>
          </a:lstStyle>
          <a:p>
            <a:pPr eaLnBrk="1" hangingPunct="1"/>
            <a:r>
              <a:rPr lang="en-US" sz="6600" b="1" dirty="0">
                <a:solidFill>
                  <a:srgbClr val="C5960C"/>
                </a:solidFill>
              </a:rPr>
              <a:t>6</a:t>
            </a:r>
          </a:p>
        </p:txBody>
      </p:sp>
      <p:sp>
        <p:nvSpPr>
          <p:cNvPr id="4" name="Rectangle 3"/>
          <p:cNvSpPr/>
          <p:nvPr/>
        </p:nvSpPr>
        <p:spPr>
          <a:xfrm>
            <a:off x="20931660" y="12721680"/>
            <a:ext cx="5112962" cy="7171194"/>
          </a:xfrm>
          <a:prstGeom prst="rect">
            <a:avLst/>
          </a:prstGeom>
        </p:spPr>
        <p:txBody>
          <a:bodyPr wrap="square">
            <a:spAutoFit/>
          </a:bodyPr>
          <a:lstStyle/>
          <a:p>
            <a:pPr marL="334899" indent="-334899">
              <a:buFont typeface="Arial" panose="020B0604020202020204" pitchFamily="34" charset="0"/>
              <a:buChar char="•"/>
            </a:pPr>
            <a:r>
              <a:rPr lang="en-US" sz="2000" b="1" dirty="0"/>
              <a:t>Period 1 – High Synchrony</a:t>
            </a:r>
            <a:r>
              <a:rPr lang="en-US" sz="2000" dirty="0"/>
              <a:t>: Snook migrate to the upstream zone of Shark River to consume </a:t>
            </a:r>
            <a:r>
              <a:rPr lang="en-US" sz="2000" b="1" dirty="0"/>
              <a:t>prey pulses </a:t>
            </a:r>
            <a:r>
              <a:rPr lang="en-US" sz="2000" dirty="0"/>
              <a:t>that come from adjacent floodplains during peak dry season (March-April</a:t>
            </a:r>
            <a:r>
              <a:rPr lang="en-US" sz="2000" dirty="0" smtClean="0"/>
              <a:t>) =  </a:t>
            </a:r>
            <a:r>
              <a:rPr lang="en-US" sz="2000" dirty="0"/>
              <a:t>high synchrony and low intraspecific variability in movement and spatial distribution.  </a:t>
            </a:r>
          </a:p>
          <a:p>
            <a:pPr marL="334899" indent="-334899">
              <a:buFont typeface="Arial" panose="020B0604020202020204" pitchFamily="34" charset="0"/>
              <a:buChar char="•"/>
            </a:pPr>
            <a:endParaRPr lang="en-US" sz="2000" b="1" dirty="0"/>
          </a:p>
          <a:p>
            <a:pPr marL="334899" indent="-334899">
              <a:buFont typeface="Arial" panose="020B0604020202020204" pitchFamily="34" charset="0"/>
              <a:buChar char="•"/>
            </a:pPr>
            <a:r>
              <a:rPr lang="en-US" sz="2000" b="1" dirty="0"/>
              <a:t>Period 2 – Intermediate Synchrony</a:t>
            </a:r>
            <a:r>
              <a:rPr lang="en-US" sz="2000" dirty="0"/>
              <a:t>: Between May and October</a:t>
            </a:r>
            <a:r>
              <a:rPr lang="en-US" sz="2000" b="1" dirty="0"/>
              <a:t>, </a:t>
            </a:r>
            <a:r>
              <a:rPr lang="en-US" sz="2000" dirty="0"/>
              <a:t>individuals will migrate from upstream freshwater environments to brackish downstream </a:t>
            </a:r>
            <a:r>
              <a:rPr lang="en-US" sz="2000" dirty="0" smtClean="0"/>
              <a:t>environments for </a:t>
            </a:r>
            <a:r>
              <a:rPr lang="en-US" sz="2000" b="1" dirty="0" smtClean="0"/>
              <a:t>spawning</a:t>
            </a:r>
            <a:r>
              <a:rPr lang="en-US" sz="2000" dirty="0" smtClean="0"/>
              <a:t> = high to intermediate </a:t>
            </a:r>
            <a:r>
              <a:rPr lang="en-US" sz="2000" dirty="0"/>
              <a:t>levels of synchrony and intraspecific </a:t>
            </a:r>
            <a:r>
              <a:rPr lang="en-US" sz="2000" dirty="0" smtClean="0"/>
              <a:t>variability</a:t>
            </a:r>
          </a:p>
          <a:p>
            <a:endParaRPr lang="en-US" sz="2000" b="1" dirty="0"/>
          </a:p>
          <a:p>
            <a:pPr marL="334899" indent="-334899">
              <a:buFont typeface="Arial" panose="020B0604020202020204" pitchFamily="34" charset="0"/>
              <a:buChar char="•"/>
            </a:pPr>
            <a:r>
              <a:rPr lang="en-US" sz="2000" b="1" dirty="0"/>
              <a:t>Period 3 – Low Synchrony</a:t>
            </a:r>
            <a:r>
              <a:rPr lang="en-US" sz="2000" dirty="0"/>
              <a:t>: Expected to see low synchrony and high intraspecific variability between November and February due low and </a:t>
            </a:r>
            <a:r>
              <a:rPr lang="en-US" sz="2000" b="1" dirty="0"/>
              <a:t>disperse prey resources </a:t>
            </a:r>
            <a:r>
              <a:rPr lang="en-US" sz="2000" dirty="0"/>
              <a:t>within Shark River.</a:t>
            </a:r>
            <a:endParaRPr lang="en-US" sz="2000" dirty="0">
              <a:solidFill>
                <a:schemeClr val="tx1">
                  <a:lumMod val="95000"/>
                  <a:lumOff val="5000"/>
                </a:schemeClr>
              </a:solidFill>
            </a:endParaRPr>
          </a:p>
        </p:txBody>
      </p:sp>
      <p:pic>
        <p:nvPicPr>
          <p:cNvPr id="7" name="Picture 6"/>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392707" y="15332925"/>
            <a:ext cx="3924029" cy="2613402"/>
          </a:xfrm>
          <a:prstGeom prst="rect">
            <a:avLst/>
          </a:prstGeom>
        </p:spPr>
      </p:pic>
      <p:pic>
        <p:nvPicPr>
          <p:cNvPr id="8" name="Picture 7"/>
          <p:cNvPicPr>
            <a:picLocks noChangeAspect="1"/>
          </p:cNvPicPr>
          <p:nvPr/>
        </p:nvPicPr>
        <p:blipFill>
          <a:blip r:embed="rId12"/>
          <a:stretch>
            <a:fillRect/>
          </a:stretch>
        </p:blipFill>
        <p:spPr>
          <a:xfrm>
            <a:off x="4638380" y="15376389"/>
            <a:ext cx="6519761" cy="2386195"/>
          </a:xfrm>
          <a:prstGeom prst="rect">
            <a:avLst/>
          </a:prstGeom>
        </p:spPr>
      </p:pic>
      <p:sp>
        <p:nvSpPr>
          <p:cNvPr id="71" name="TextBox 70"/>
          <p:cNvSpPr txBox="1"/>
          <p:nvPr/>
        </p:nvSpPr>
        <p:spPr>
          <a:xfrm>
            <a:off x="407578" y="14809912"/>
            <a:ext cx="7710765" cy="468141"/>
          </a:xfrm>
          <a:prstGeom prst="rect">
            <a:avLst/>
          </a:prstGeom>
          <a:noFill/>
        </p:spPr>
        <p:txBody>
          <a:bodyPr wrap="none" rtlCol="0">
            <a:spAutoFit/>
          </a:bodyPr>
          <a:lstStyle/>
          <a:p>
            <a:r>
              <a:rPr lang="en-US" sz="2442" b="1" dirty="0" smtClean="0">
                <a:solidFill>
                  <a:srgbClr val="FF0000"/>
                </a:solidFill>
              </a:rPr>
              <a:t>Fig 1. Common Snook (</a:t>
            </a:r>
            <a:r>
              <a:rPr lang="en-US" sz="2442" b="1" i="1" dirty="0" err="1" smtClean="0">
                <a:solidFill>
                  <a:srgbClr val="FF0000"/>
                </a:solidFill>
              </a:rPr>
              <a:t>Centropomus</a:t>
            </a:r>
            <a:r>
              <a:rPr lang="en-US" sz="2442" b="1" i="1" dirty="0" smtClean="0">
                <a:solidFill>
                  <a:srgbClr val="FF0000"/>
                </a:solidFill>
              </a:rPr>
              <a:t> </a:t>
            </a:r>
            <a:r>
              <a:rPr lang="en-US" sz="2442" b="1" i="1" dirty="0" err="1" smtClean="0">
                <a:solidFill>
                  <a:srgbClr val="FF0000"/>
                </a:solidFill>
              </a:rPr>
              <a:t>undecimalis</a:t>
            </a:r>
            <a:r>
              <a:rPr lang="en-US" sz="2442" b="1" dirty="0" smtClean="0">
                <a:solidFill>
                  <a:srgbClr val="FF0000"/>
                </a:solidFill>
              </a:rPr>
              <a:t>)</a:t>
            </a:r>
            <a:endParaRPr lang="en-US" sz="2442" b="1" dirty="0">
              <a:solidFill>
                <a:srgbClr val="FF0000"/>
              </a:solidFill>
            </a:endParaRPr>
          </a:p>
        </p:txBody>
      </p:sp>
      <p:grpSp>
        <p:nvGrpSpPr>
          <p:cNvPr id="12" name="Group 11"/>
          <p:cNvGrpSpPr/>
          <p:nvPr/>
        </p:nvGrpSpPr>
        <p:grpSpPr>
          <a:xfrm>
            <a:off x="399476" y="18266296"/>
            <a:ext cx="13380620" cy="6338664"/>
            <a:chOff x="250688" y="20105913"/>
            <a:chExt cx="13380620" cy="6338664"/>
          </a:xfrm>
        </p:grpSpPr>
        <p:pic>
          <p:nvPicPr>
            <p:cNvPr id="6" name="Picture 5"/>
            <p:cNvPicPr>
              <a:picLocks noChangeAspect="1"/>
            </p:cNvPicPr>
            <p:nvPr/>
          </p:nvPicPr>
          <p:blipFill>
            <a:blip r:embed="rId13"/>
            <a:stretch>
              <a:fillRect/>
            </a:stretch>
          </p:blipFill>
          <p:spPr>
            <a:xfrm>
              <a:off x="250688" y="20146928"/>
              <a:ext cx="9429387" cy="6297649"/>
            </a:xfrm>
            <a:prstGeom prst="rect">
              <a:avLst/>
            </a:prstGeom>
            <a:ln>
              <a:solidFill>
                <a:srgbClr val="FF0000"/>
              </a:solidFill>
            </a:ln>
          </p:spPr>
        </p:pic>
        <p:pic>
          <p:nvPicPr>
            <p:cNvPr id="13" name="Picture 12"/>
            <p:cNvPicPr>
              <a:picLocks noChangeAspect="1"/>
            </p:cNvPicPr>
            <p:nvPr/>
          </p:nvPicPr>
          <p:blipFill>
            <a:blip r:embed="rId14"/>
            <a:stretch>
              <a:fillRect/>
            </a:stretch>
          </p:blipFill>
          <p:spPr>
            <a:xfrm>
              <a:off x="9708676" y="20105916"/>
              <a:ext cx="3922632" cy="6338661"/>
            </a:xfrm>
            <a:prstGeom prst="rect">
              <a:avLst/>
            </a:prstGeom>
          </p:spPr>
        </p:pic>
        <p:pic>
          <p:nvPicPr>
            <p:cNvPr id="933" name="Picture 932"/>
            <p:cNvPicPr>
              <a:picLocks noChangeAspect="1"/>
            </p:cNvPicPr>
            <p:nvPr/>
          </p:nvPicPr>
          <p:blipFill rotWithShape="1">
            <a:blip r:embed="rId15" cstate="print">
              <a:extLst>
                <a:ext uri="{28A0092B-C50C-407E-A947-70E740481C1C}">
                  <a14:useLocalDpi xmlns:a14="http://schemas.microsoft.com/office/drawing/2010/main" val="0"/>
                </a:ext>
              </a:extLst>
            </a:blip>
            <a:srcRect l="24124" t="6228" r="10801" b="7242"/>
            <a:stretch/>
          </p:blipFill>
          <p:spPr>
            <a:xfrm>
              <a:off x="5941695" y="24061954"/>
              <a:ext cx="3573126" cy="2288407"/>
            </a:xfrm>
            <a:prstGeom prst="rect">
              <a:avLst/>
            </a:prstGeom>
          </p:spPr>
        </p:pic>
        <p:sp>
          <p:nvSpPr>
            <p:cNvPr id="934" name="Rectangle 933"/>
            <p:cNvSpPr/>
            <p:nvPr/>
          </p:nvSpPr>
          <p:spPr bwMode="auto">
            <a:xfrm>
              <a:off x="7407565" y="25649001"/>
              <a:ext cx="216732" cy="206368"/>
            </a:xfrm>
            <a:prstGeom prst="rect">
              <a:avLst/>
            </a:prstGeom>
            <a:noFill/>
            <a:ln w="15875" cap="flat" cmpd="sng" algn="ctr">
              <a:solidFill>
                <a:srgbClr val="FF0000"/>
              </a:solidFill>
              <a:prstDash val="solid"/>
              <a:round/>
              <a:headEnd type="none" w="med" len="med"/>
              <a:tailEnd type="none" w="med" len="med"/>
            </a:ln>
            <a:effectLst/>
          </p:spPr>
          <p:txBody>
            <a:bodyPr rot="0" spcFirstLastPara="0" vertOverflow="overflow" horzOverflow="overflow" vert="horz" wrap="square" lIns="89313" tIns="44657" rIns="89313" bIns="44657" numCol="1" spcCol="0" rtlCol="0" fromWordArt="0" anchor="t" anchorCtr="0" forceAA="0" compatLnSpc="1">
              <a:prstTxWarp prst="textNoShape">
                <a:avLst/>
              </a:prstTxWarp>
              <a:noAutofit/>
            </a:bodyPr>
            <a:lstStyle/>
            <a:p>
              <a:pPr defTabSz="4220344"/>
              <a:endParaRPr lang="en-US" sz="8302"/>
            </a:p>
          </p:txBody>
        </p:sp>
        <p:sp>
          <p:nvSpPr>
            <p:cNvPr id="935" name="TextBox 934"/>
            <p:cNvSpPr txBox="1"/>
            <p:nvPr/>
          </p:nvSpPr>
          <p:spPr>
            <a:xfrm>
              <a:off x="6776060" y="24791888"/>
              <a:ext cx="1392241" cy="330681"/>
            </a:xfrm>
            <a:prstGeom prst="rect">
              <a:avLst/>
            </a:prstGeom>
            <a:noFill/>
          </p:spPr>
          <p:txBody>
            <a:bodyPr wrap="none" rtlCol="0">
              <a:spAutoFit/>
            </a:bodyPr>
            <a:lstStyle/>
            <a:p>
              <a:r>
                <a:rPr lang="en-US" sz="1563" dirty="0">
                  <a:solidFill>
                    <a:srgbClr val="FF0000"/>
                  </a:solidFill>
                </a:rPr>
                <a:t>Florida (USA)</a:t>
              </a:r>
            </a:p>
          </p:txBody>
        </p:sp>
        <p:sp>
          <p:nvSpPr>
            <p:cNvPr id="629" name="TextBox 628"/>
            <p:cNvSpPr txBox="1"/>
            <p:nvPr/>
          </p:nvSpPr>
          <p:spPr>
            <a:xfrm>
              <a:off x="8063767" y="25736275"/>
              <a:ext cx="1025863" cy="330681"/>
            </a:xfrm>
            <a:prstGeom prst="rect">
              <a:avLst/>
            </a:prstGeom>
            <a:noFill/>
          </p:spPr>
          <p:txBody>
            <a:bodyPr wrap="none" rtlCol="0">
              <a:spAutoFit/>
            </a:bodyPr>
            <a:lstStyle/>
            <a:p>
              <a:r>
                <a:rPr lang="en-US" sz="1563" dirty="0">
                  <a:solidFill>
                    <a:srgbClr val="FF0000"/>
                  </a:solidFill>
                </a:rPr>
                <a:t>Bahamas</a:t>
              </a:r>
            </a:p>
          </p:txBody>
        </p:sp>
        <p:cxnSp>
          <p:nvCxnSpPr>
            <p:cNvPr id="937" name="Straight Arrow Connector 936"/>
            <p:cNvCxnSpPr/>
            <p:nvPr/>
          </p:nvCxnSpPr>
          <p:spPr bwMode="auto">
            <a:xfrm flipV="1">
              <a:off x="6991297" y="25779153"/>
              <a:ext cx="480884" cy="139896"/>
            </a:xfrm>
            <a:prstGeom prst="straightConnector1">
              <a:avLst/>
            </a:prstGeom>
            <a:solidFill>
              <a:schemeClr val="accent1"/>
            </a:solidFill>
            <a:ln w="15875" cap="flat" cmpd="sng" algn="ctr">
              <a:solidFill>
                <a:schemeClr val="bg1"/>
              </a:solidFill>
              <a:prstDash val="solid"/>
              <a:round/>
              <a:headEnd type="none" w="med" len="med"/>
              <a:tailEnd type="triangle"/>
            </a:ln>
            <a:effectLst/>
          </p:spPr>
        </p:cxnSp>
        <p:sp>
          <p:nvSpPr>
            <p:cNvPr id="630" name="TextBox 629"/>
            <p:cNvSpPr txBox="1"/>
            <p:nvPr/>
          </p:nvSpPr>
          <p:spPr>
            <a:xfrm>
              <a:off x="5860942" y="25736276"/>
              <a:ext cx="1226275" cy="330681"/>
            </a:xfrm>
            <a:prstGeom prst="rect">
              <a:avLst/>
            </a:prstGeom>
            <a:noFill/>
          </p:spPr>
          <p:txBody>
            <a:bodyPr wrap="none" rtlCol="0">
              <a:spAutoFit/>
            </a:bodyPr>
            <a:lstStyle/>
            <a:p>
              <a:r>
                <a:rPr lang="en-US" sz="1563" dirty="0">
                  <a:solidFill>
                    <a:srgbClr val="FF0000"/>
                  </a:solidFill>
                </a:rPr>
                <a:t>Shark River</a:t>
              </a:r>
            </a:p>
          </p:txBody>
        </p:sp>
        <p:sp>
          <p:nvSpPr>
            <p:cNvPr id="932" name="TextBox 931"/>
            <p:cNvSpPr txBox="1"/>
            <p:nvPr/>
          </p:nvSpPr>
          <p:spPr>
            <a:xfrm>
              <a:off x="426807" y="20233676"/>
              <a:ext cx="5119543" cy="468141"/>
            </a:xfrm>
            <a:prstGeom prst="rect">
              <a:avLst/>
            </a:prstGeom>
            <a:noFill/>
          </p:spPr>
          <p:txBody>
            <a:bodyPr wrap="none" rtlCol="0">
              <a:spAutoFit/>
            </a:bodyPr>
            <a:lstStyle/>
            <a:p>
              <a:r>
                <a:rPr lang="en-US" sz="2442" b="1" dirty="0">
                  <a:solidFill>
                    <a:srgbClr val="FF0000"/>
                  </a:solidFill>
                </a:rPr>
                <a:t>Fig 2</a:t>
              </a:r>
              <a:r>
                <a:rPr lang="en-US" sz="2442" b="1" dirty="0" smtClean="0">
                  <a:solidFill>
                    <a:srgbClr val="FF0000"/>
                  </a:solidFill>
                </a:rPr>
                <a:t>. </a:t>
              </a:r>
              <a:r>
                <a:rPr lang="en-US" sz="2442" b="1" dirty="0">
                  <a:solidFill>
                    <a:srgbClr val="FF0000"/>
                  </a:solidFill>
                </a:rPr>
                <a:t>Shark River Acoustic Array</a:t>
              </a:r>
            </a:p>
          </p:txBody>
        </p:sp>
        <p:sp>
          <p:nvSpPr>
            <p:cNvPr id="643" name="TextBox 642"/>
            <p:cNvSpPr txBox="1"/>
            <p:nvPr/>
          </p:nvSpPr>
          <p:spPr>
            <a:xfrm>
              <a:off x="11009353" y="20105913"/>
              <a:ext cx="1407962" cy="360743"/>
            </a:xfrm>
            <a:prstGeom prst="rect">
              <a:avLst/>
            </a:prstGeom>
            <a:noFill/>
          </p:spPr>
          <p:txBody>
            <a:bodyPr wrap="none" rtlCol="0">
              <a:spAutoFit/>
            </a:bodyPr>
            <a:lstStyle/>
            <a:p>
              <a:r>
                <a:rPr lang="en-US" sz="1758" b="1" dirty="0">
                  <a:solidFill>
                    <a:srgbClr val="FF0000"/>
                  </a:solidFill>
                </a:rPr>
                <a:t>Transmitter</a:t>
              </a:r>
            </a:p>
          </p:txBody>
        </p:sp>
        <p:sp>
          <p:nvSpPr>
            <p:cNvPr id="644" name="TextBox 643"/>
            <p:cNvSpPr txBox="1"/>
            <p:nvPr/>
          </p:nvSpPr>
          <p:spPr>
            <a:xfrm>
              <a:off x="11153429" y="22482177"/>
              <a:ext cx="1119806" cy="360743"/>
            </a:xfrm>
            <a:prstGeom prst="rect">
              <a:avLst/>
            </a:prstGeom>
            <a:noFill/>
          </p:spPr>
          <p:txBody>
            <a:bodyPr wrap="none" rtlCol="0">
              <a:spAutoFit/>
            </a:bodyPr>
            <a:lstStyle/>
            <a:p>
              <a:r>
                <a:rPr lang="en-US" sz="1758" b="1" dirty="0">
                  <a:solidFill>
                    <a:srgbClr val="FF0000"/>
                  </a:solidFill>
                </a:rPr>
                <a:t>Receiver</a:t>
              </a:r>
            </a:p>
          </p:txBody>
        </p:sp>
        <p:grpSp>
          <p:nvGrpSpPr>
            <p:cNvPr id="11" name="Group 10"/>
            <p:cNvGrpSpPr/>
            <p:nvPr/>
          </p:nvGrpSpPr>
          <p:grpSpPr>
            <a:xfrm>
              <a:off x="684477" y="21464843"/>
              <a:ext cx="5023984" cy="369332"/>
              <a:chOff x="684477" y="21464843"/>
              <a:chExt cx="5023984" cy="369332"/>
            </a:xfrm>
          </p:grpSpPr>
          <p:sp>
            <p:nvSpPr>
              <p:cNvPr id="9" name="TextBox 8"/>
              <p:cNvSpPr txBox="1"/>
              <p:nvPr/>
            </p:nvSpPr>
            <p:spPr>
              <a:xfrm>
                <a:off x="932795" y="21464843"/>
                <a:ext cx="4775666" cy="369332"/>
              </a:xfrm>
              <a:prstGeom prst="rect">
                <a:avLst/>
              </a:prstGeom>
              <a:noFill/>
            </p:spPr>
            <p:txBody>
              <a:bodyPr wrap="none" rtlCol="0">
                <a:spAutoFit/>
              </a:bodyPr>
              <a:lstStyle/>
              <a:p>
                <a:r>
                  <a:rPr lang="en-US" sz="1800" b="1" dirty="0" smtClean="0">
                    <a:solidFill>
                      <a:schemeClr val="bg1"/>
                    </a:solidFill>
                  </a:rPr>
                  <a:t>37 autonomous </a:t>
                </a:r>
                <a:r>
                  <a:rPr lang="en-US" sz="1800" b="1" dirty="0">
                    <a:solidFill>
                      <a:schemeClr val="bg1"/>
                    </a:solidFill>
                  </a:rPr>
                  <a:t>VR2W listening receivers</a:t>
                </a:r>
                <a:r>
                  <a:rPr lang="en-US" sz="1800" b="1" dirty="0" smtClean="0">
                    <a:solidFill>
                      <a:schemeClr val="bg1"/>
                    </a:solidFill>
                  </a:rPr>
                  <a:t> </a:t>
                </a:r>
                <a:endParaRPr lang="en-US" sz="1800" b="1" dirty="0">
                  <a:solidFill>
                    <a:schemeClr val="bg1"/>
                  </a:solidFill>
                </a:endParaRPr>
              </a:p>
            </p:txBody>
          </p:sp>
          <p:sp>
            <p:nvSpPr>
              <p:cNvPr id="10" name="Oval 9"/>
              <p:cNvSpPr>
                <a:spLocks noChangeAspect="1"/>
              </p:cNvSpPr>
              <p:nvPr/>
            </p:nvSpPr>
            <p:spPr bwMode="auto">
              <a:xfrm>
                <a:off x="684477" y="21523707"/>
                <a:ext cx="234017" cy="233172"/>
              </a:xfrm>
              <a:prstGeom prst="ellipse">
                <a:avLst/>
              </a:prstGeom>
              <a:solidFill>
                <a:srgbClr val="FF0000"/>
              </a:solid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321175" rtl="0" eaLnBrk="1" fontAlgn="base" latinLnBrk="0" hangingPunct="1">
                  <a:lnSpc>
                    <a:spcPct val="100000"/>
                  </a:lnSpc>
                  <a:spcBef>
                    <a:spcPct val="0"/>
                  </a:spcBef>
                  <a:spcAft>
                    <a:spcPct val="0"/>
                  </a:spcAft>
                  <a:buClrTx/>
                  <a:buSzTx/>
                  <a:buFontTx/>
                  <a:buNone/>
                  <a:tabLst/>
                </a:pPr>
                <a:endParaRPr kumimoji="0" lang="en-US" sz="8500" b="0" i="0" u="none" strike="noStrike" cap="none" normalizeH="0" baseline="0" smtClean="0">
                  <a:ln>
                    <a:noFill/>
                  </a:ln>
                  <a:solidFill>
                    <a:schemeClr val="tx1"/>
                  </a:solidFill>
                  <a:effectLst/>
                  <a:latin typeface="Arial" charset="0"/>
                </a:endParaRPr>
              </a:p>
            </p:txBody>
          </p:sp>
        </p:grpSp>
      </p:grpSp>
      <p:grpSp>
        <p:nvGrpSpPr>
          <p:cNvPr id="17" name="Group 16"/>
          <p:cNvGrpSpPr/>
          <p:nvPr/>
        </p:nvGrpSpPr>
        <p:grpSpPr>
          <a:xfrm>
            <a:off x="14562892" y="22307648"/>
            <a:ext cx="10077346" cy="7144198"/>
            <a:chOff x="14562892" y="22834067"/>
            <a:chExt cx="10077346" cy="7144198"/>
          </a:xfrm>
        </p:grpSpPr>
        <p:pic>
          <p:nvPicPr>
            <p:cNvPr id="2" name="Picture 1"/>
            <p:cNvPicPr>
              <a:picLocks noChangeAspect="1"/>
            </p:cNvPicPr>
            <p:nvPr/>
          </p:nvPicPr>
          <p:blipFill rotWithShape="1">
            <a:blip r:embed="rId16">
              <a:extLst>
                <a:ext uri="{28A0092B-C50C-407E-A947-70E740481C1C}">
                  <a14:useLocalDpi xmlns:a14="http://schemas.microsoft.com/office/drawing/2010/main" val="0"/>
                </a:ext>
              </a:extLst>
            </a:blip>
            <a:srcRect l="2653" b="8881"/>
            <a:stretch/>
          </p:blipFill>
          <p:spPr>
            <a:xfrm>
              <a:off x="14932223" y="22834067"/>
              <a:ext cx="9708015" cy="6233429"/>
            </a:xfrm>
            <a:prstGeom prst="rect">
              <a:avLst/>
            </a:prstGeom>
          </p:spPr>
        </p:pic>
        <p:sp>
          <p:nvSpPr>
            <p:cNvPr id="3" name="TextBox 2"/>
            <p:cNvSpPr txBox="1"/>
            <p:nvPr/>
          </p:nvSpPr>
          <p:spPr>
            <a:xfrm>
              <a:off x="16442544" y="29048109"/>
              <a:ext cx="1954381" cy="923330"/>
            </a:xfrm>
            <a:prstGeom prst="rect">
              <a:avLst/>
            </a:prstGeom>
            <a:noFill/>
          </p:spPr>
          <p:txBody>
            <a:bodyPr wrap="none" rtlCol="0">
              <a:spAutoFit/>
            </a:bodyPr>
            <a:lstStyle/>
            <a:p>
              <a:pPr algn="ctr"/>
              <a:r>
                <a:rPr lang="en-US" sz="1800" b="1" dirty="0" smtClean="0"/>
                <a:t>Period 1</a:t>
              </a:r>
            </a:p>
            <a:p>
              <a:pPr algn="ctr"/>
              <a:r>
                <a:rPr lang="en-US" sz="1800" b="1" dirty="0" smtClean="0"/>
                <a:t>High Synchrony</a:t>
              </a:r>
            </a:p>
            <a:p>
              <a:pPr algn="ctr"/>
              <a:r>
                <a:rPr lang="en-US" sz="1800" b="1" dirty="0" smtClean="0"/>
                <a:t>(Prey Pulse)</a:t>
              </a:r>
              <a:endParaRPr lang="en-US" sz="1800" b="1" dirty="0"/>
            </a:p>
          </p:txBody>
        </p:sp>
        <p:sp>
          <p:nvSpPr>
            <p:cNvPr id="76" name="TextBox 75"/>
            <p:cNvSpPr txBox="1"/>
            <p:nvPr/>
          </p:nvSpPr>
          <p:spPr>
            <a:xfrm>
              <a:off x="18812936" y="29042374"/>
              <a:ext cx="2813591" cy="923330"/>
            </a:xfrm>
            <a:prstGeom prst="rect">
              <a:avLst/>
            </a:prstGeom>
            <a:noFill/>
          </p:spPr>
          <p:txBody>
            <a:bodyPr wrap="none" rtlCol="0">
              <a:spAutoFit/>
            </a:bodyPr>
            <a:lstStyle/>
            <a:p>
              <a:pPr algn="ctr"/>
              <a:r>
                <a:rPr lang="en-US" sz="1800" b="1" dirty="0" smtClean="0"/>
                <a:t>Period 2</a:t>
              </a:r>
            </a:p>
            <a:p>
              <a:pPr algn="ctr"/>
              <a:r>
                <a:rPr lang="en-US" sz="1800" b="1" dirty="0" smtClean="0"/>
                <a:t>Intermediate Synchrony</a:t>
              </a:r>
            </a:p>
            <a:p>
              <a:pPr algn="ctr"/>
              <a:r>
                <a:rPr lang="en-US" sz="1800" b="1" dirty="0" smtClean="0"/>
                <a:t>(Spawning)</a:t>
              </a:r>
              <a:endParaRPr lang="en-US" sz="1800" b="1" dirty="0"/>
            </a:p>
          </p:txBody>
        </p:sp>
        <p:sp>
          <p:nvSpPr>
            <p:cNvPr id="77" name="TextBox 76"/>
            <p:cNvSpPr txBox="1"/>
            <p:nvPr/>
          </p:nvSpPr>
          <p:spPr>
            <a:xfrm>
              <a:off x="22012212" y="29054935"/>
              <a:ext cx="1903086" cy="923330"/>
            </a:xfrm>
            <a:prstGeom prst="rect">
              <a:avLst/>
            </a:prstGeom>
            <a:noFill/>
          </p:spPr>
          <p:txBody>
            <a:bodyPr wrap="none" rtlCol="0">
              <a:spAutoFit/>
            </a:bodyPr>
            <a:lstStyle/>
            <a:p>
              <a:pPr algn="ctr"/>
              <a:r>
                <a:rPr lang="en-US" sz="1800" b="1" dirty="0" smtClean="0"/>
                <a:t>Period 2</a:t>
              </a:r>
            </a:p>
            <a:p>
              <a:pPr algn="ctr"/>
              <a:r>
                <a:rPr lang="en-US" sz="1800" b="1" dirty="0" smtClean="0"/>
                <a:t>Low Synchrony</a:t>
              </a:r>
            </a:p>
            <a:p>
              <a:pPr algn="ctr"/>
              <a:r>
                <a:rPr lang="en-US" sz="1800" b="1" dirty="0" smtClean="0"/>
                <a:t>(Transition)</a:t>
              </a:r>
              <a:endParaRPr lang="en-US" sz="1800" b="1" dirty="0"/>
            </a:p>
          </p:txBody>
        </p:sp>
        <p:sp>
          <p:nvSpPr>
            <p:cNvPr id="78" name="TextBox 77"/>
            <p:cNvSpPr txBox="1"/>
            <p:nvPr/>
          </p:nvSpPr>
          <p:spPr>
            <a:xfrm rot="16200000">
              <a:off x="12879065" y="25623362"/>
              <a:ext cx="3736985" cy="369332"/>
            </a:xfrm>
            <a:prstGeom prst="rect">
              <a:avLst/>
            </a:prstGeom>
            <a:noFill/>
          </p:spPr>
          <p:txBody>
            <a:bodyPr wrap="none" rtlCol="0">
              <a:spAutoFit/>
            </a:bodyPr>
            <a:lstStyle/>
            <a:p>
              <a:pPr algn="ctr"/>
              <a:r>
                <a:rPr lang="en-US" sz="1800" b="1" dirty="0" smtClean="0"/>
                <a:t>Intraspecific Variability (</a:t>
              </a:r>
              <a:r>
                <a:rPr lang="en-US" sz="1800" b="1" i="1" dirty="0" smtClean="0"/>
                <a:t>E</a:t>
              </a:r>
              <a:r>
                <a:rPr lang="en-US" sz="1800" b="1" dirty="0" smtClean="0"/>
                <a:t> index)</a:t>
              </a:r>
            </a:p>
          </p:txBody>
        </p:sp>
      </p:grpSp>
      <p:sp>
        <p:nvSpPr>
          <p:cNvPr id="80" name="TextBox 79"/>
          <p:cNvSpPr txBox="1"/>
          <p:nvPr/>
        </p:nvSpPr>
        <p:spPr>
          <a:xfrm rot="16200000">
            <a:off x="28605928" y="16329897"/>
            <a:ext cx="1249061" cy="369332"/>
          </a:xfrm>
          <a:prstGeom prst="rect">
            <a:avLst/>
          </a:prstGeom>
          <a:solidFill>
            <a:schemeClr val="bg1"/>
          </a:solidFill>
          <a:ln>
            <a:solidFill>
              <a:schemeClr val="tx1">
                <a:lumMod val="95000"/>
                <a:lumOff val="5000"/>
              </a:schemeClr>
            </a:solidFill>
          </a:ln>
        </p:spPr>
        <p:txBody>
          <a:bodyPr wrap="none" rtlCol="0">
            <a:spAutoFit/>
          </a:bodyPr>
          <a:lstStyle/>
          <a:p>
            <a:pPr algn="ctr"/>
            <a:r>
              <a:rPr lang="en-US" sz="1800" b="1" dirty="0" smtClean="0"/>
              <a:t>Upstream</a:t>
            </a:r>
          </a:p>
        </p:txBody>
      </p:sp>
      <p:sp>
        <p:nvSpPr>
          <p:cNvPr id="81" name="TextBox 80"/>
          <p:cNvSpPr txBox="1"/>
          <p:nvPr/>
        </p:nvSpPr>
        <p:spPr>
          <a:xfrm rot="16200000">
            <a:off x="28926528" y="17730618"/>
            <a:ext cx="607860" cy="369332"/>
          </a:xfrm>
          <a:prstGeom prst="rect">
            <a:avLst/>
          </a:prstGeom>
          <a:solidFill>
            <a:schemeClr val="bg1"/>
          </a:solidFill>
          <a:ln>
            <a:solidFill>
              <a:schemeClr val="tx1">
                <a:lumMod val="95000"/>
                <a:lumOff val="5000"/>
              </a:schemeClr>
            </a:solidFill>
          </a:ln>
        </p:spPr>
        <p:txBody>
          <a:bodyPr wrap="none" rtlCol="0">
            <a:spAutoFit/>
          </a:bodyPr>
          <a:lstStyle/>
          <a:p>
            <a:pPr algn="ctr"/>
            <a:r>
              <a:rPr lang="en-US" sz="1800" b="1" dirty="0" smtClean="0"/>
              <a:t>Bay</a:t>
            </a:r>
          </a:p>
        </p:txBody>
      </p:sp>
      <p:sp>
        <p:nvSpPr>
          <p:cNvPr id="82" name="TextBox 81"/>
          <p:cNvSpPr txBox="1"/>
          <p:nvPr/>
        </p:nvSpPr>
        <p:spPr>
          <a:xfrm rot="16200000">
            <a:off x="28445631" y="19179419"/>
            <a:ext cx="1569660" cy="369332"/>
          </a:xfrm>
          <a:prstGeom prst="rect">
            <a:avLst/>
          </a:prstGeom>
          <a:solidFill>
            <a:schemeClr val="bg1"/>
          </a:solidFill>
          <a:ln>
            <a:solidFill>
              <a:schemeClr val="tx1">
                <a:lumMod val="95000"/>
                <a:lumOff val="5000"/>
              </a:schemeClr>
            </a:solidFill>
          </a:ln>
        </p:spPr>
        <p:txBody>
          <a:bodyPr wrap="none" rtlCol="0">
            <a:spAutoFit/>
          </a:bodyPr>
          <a:lstStyle/>
          <a:p>
            <a:pPr algn="ctr"/>
            <a:r>
              <a:rPr lang="en-US" sz="1800" b="1" dirty="0" smtClean="0"/>
              <a:t>Downstream</a:t>
            </a:r>
          </a:p>
        </p:txBody>
      </p:sp>
      <p:sp>
        <p:nvSpPr>
          <p:cNvPr id="83" name="TextBox 82"/>
          <p:cNvSpPr txBox="1"/>
          <p:nvPr/>
        </p:nvSpPr>
        <p:spPr>
          <a:xfrm rot="16200000">
            <a:off x="25933904" y="22032043"/>
            <a:ext cx="1074333" cy="323165"/>
          </a:xfrm>
          <a:prstGeom prst="rect">
            <a:avLst/>
          </a:prstGeom>
          <a:solidFill>
            <a:schemeClr val="bg1"/>
          </a:solidFill>
          <a:ln>
            <a:solidFill>
              <a:schemeClr val="tx1">
                <a:lumMod val="95000"/>
                <a:lumOff val="5000"/>
              </a:schemeClr>
            </a:solidFill>
          </a:ln>
        </p:spPr>
        <p:txBody>
          <a:bodyPr wrap="none" rtlCol="0">
            <a:spAutoFit/>
          </a:bodyPr>
          <a:lstStyle/>
          <a:p>
            <a:pPr algn="ctr"/>
            <a:r>
              <a:rPr lang="en-US" sz="1500" b="1" dirty="0" smtClean="0"/>
              <a:t>Upstream</a:t>
            </a:r>
          </a:p>
        </p:txBody>
      </p:sp>
      <p:sp>
        <p:nvSpPr>
          <p:cNvPr id="84" name="TextBox 83"/>
          <p:cNvSpPr txBox="1"/>
          <p:nvPr/>
        </p:nvSpPr>
        <p:spPr>
          <a:xfrm rot="16200000">
            <a:off x="26201606" y="23071104"/>
            <a:ext cx="538930" cy="323165"/>
          </a:xfrm>
          <a:prstGeom prst="rect">
            <a:avLst/>
          </a:prstGeom>
          <a:solidFill>
            <a:schemeClr val="bg1"/>
          </a:solidFill>
          <a:ln>
            <a:solidFill>
              <a:schemeClr val="tx1">
                <a:lumMod val="95000"/>
                <a:lumOff val="5000"/>
              </a:schemeClr>
            </a:solidFill>
          </a:ln>
        </p:spPr>
        <p:txBody>
          <a:bodyPr wrap="none" rtlCol="0">
            <a:spAutoFit/>
          </a:bodyPr>
          <a:lstStyle/>
          <a:p>
            <a:pPr algn="ctr"/>
            <a:r>
              <a:rPr lang="en-US" sz="1500" b="1" dirty="0" smtClean="0"/>
              <a:t>Bay</a:t>
            </a:r>
          </a:p>
        </p:txBody>
      </p:sp>
      <p:sp>
        <p:nvSpPr>
          <p:cNvPr id="85" name="TextBox 84"/>
          <p:cNvSpPr txBox="1"/>
          <p:nvPr/>
        </p:nvSpPr>
        <p:spPr>
          <a:xfrm rot="16200000">
            <a:off x="25805612" y="24247538"/>
            <a:ext cx="1340431" cy="323165"/>
          </a:xfrm>
          <a:prstGeom prst="rect">
            <a:avLst/>
          </a:prstGeom>
          <a:solidFill>
            <a:schemeClr val="bg1"/>
          </a:solidFill>
          <a:ln>
            <a:solidFill>
              <a:schemeClr val="tx1">
                <a:lumMod val="95000"/>
                <a:lumOff val="5000"/>
              </a:schemeClr>
            </a:solidFill>
          </a:ln>
        </p:spPr>
        <p:txBody>
          <a:bodyPr wrap="none" rtlCol="0">
            <a:spAutoFit/>
          </a:bodyPr>
          <a:lstStyle/>
          <a:p>
            <a:pPr algn="ctr"/>
            <a:r>
              <a:rPr lang="en-US" sz="1500" b="1" dirty="0" smtClean="0"/>
              <a:t>Downstream</a:t>
            </a:r>
          </a:p>
        </p:txBody>
      </p:sp>
      <p:grpSp>
        <p:nvGrpSpPr>
          <p:cNvPr id="24" name="Group 23"/>
          <p:cNvGrpSpPr/>
          <p:nvPr/>
        </p:nvGrpSpPr>
        <p:grpSpPr>
          <a:xfrm>
            <a:off x="27130660" y="26554099"/>
            <a:ext cx="12737661" cy="5825765"/>
            <a:chOff x="27130660" y="26554099"/>
            <a:chExt cx="12737661" cy="5825765"/>
          </a:xfrm>
        </p:grpSpPr>
        <p:pic>
          <p:nvPicPr>
            <p:cNvPr id="20" name="Picture 19"/>
            <p:cNvPicPr>
              <a:picLocks noChangeAspect="1"/>
            </p:cNvPicPr>
            <p:nvPr/>
          </p:nvPicPr>
          <p:blipFill>
            <a:blip r:embed="rId17"/>
            <a:stretch>
              <a:fillRect/>
            </a:stretch>
          </p:blipFill>
          <p:spPr>
            <a:xfrm>
              <a:off x="27130660" y="26554099"/>
              <a:ext cx="12247926" cy="4919898"/>
            </a:xfrm>
            <a:prstGeom prst="rect">
              <a:avLst/>
            </a:prstGeom>
          </p:spPr>
        </p:pic>
        <p:sp>
          <p:nvSpPr>
            <p:cNvPr id="21" name="TextBox 20"/>
            <p:cNvSpPr txBox="1"/>
            <p:nvPr/>
          </p:nvSpPr>
          <p:spPr>
            <a:xfrm>
              <a:off x="34002908" y="30071540"/>
              <a:ext cx="5865413" cy="2308324"/>
            </a:xfrm>
            <a:prstGeom prst="rect">
              <a:avLst/>
            </a:prstGeom>
            <a:noFill/>
          </p:spPr>
          <p:txBody>
            <a:bodyPr wrap="square" rtlCol="0">
              <a:spAutoFit/>
            </a:bodyPr>
            <a:lstStyle/>
            <a:p>
              <a:r>
                <a:rPr lang="en-US" sz="1800" b="1" dirty="0" err="1" smtClean="0">
                  <a:solidFill>
                    <a:srgbClr val="FF0000"/>
                  </a:solidFill>
                </a:rPr>
                <a:t>Flatliners</a:t>
              </a:r>
              <a:r>
                <a:rPr lang="en-US" sz="1800" b="1" dirty="0" smtClean="0">
                  <a:solidFill>
                    <a:srgbClr val="FF0000"/>
                  </a:solidFill>
                </a:rPr>
                <a:t> – Cluster B</a:t>
              </a:r>
              <a:r>
                <a:rPr lang="en-US" sz="1800" dirty="0" smtClean="0"/>
                <a:t>: low number (and variance) of receivers visited</a:t>
              </a:r>
            </a:p>
            <a:p>
              <a:endParaRPr lang="en-US" sz="1800" dirty="0"/>
            </a:p>
            <a:p>
              <a:r>
                <a:rPr lang="en-US" sz="1800" b="1" dirty="0" smtClean="0">
                  <a:solidFill>
                    <a:schemeClr val="tx1">
                      <a:lumMod val="95000"/>
                      <a:lumOff val="5000"/>
                    </a:schemeClr>
                  </a:solidFill>
                </a:rPr>
                <a:t>Intermediate – Cluster E</a:t>
              </a:r>
              <a:r>
                <a:rPr lang="en-US" sz="1800" dirty="0" smtClean="0"/>
                <a:t>: Intermediate number and low variance of receiver visited</a:t>
              </a:r>
            </a:p>
            <a:p>
              <a:endParaRPr lang="en-US" sz="1800" dirty="0"/>
            </a:p>
            <a:p>
              <a:r>
                <a:rPr lang="en-US" sz="1800" b="1" dirty="0" smtClean="0">
                  <a:solidFill>
                    <a:srgbClr val="0000FA"/>
                  </a:solidFill>
                </a:rPr>
                <a:t>Super trackers – Cluster C</a:t>
              </a:r>
              <a:r>
                <a:rPr lang="en-US" sz="1800" dirty="0" smtClean="0"/>
                <a:t>: High number and variance of receiver visited</a:t>
              </a:r>
              <a:endParaRPr lang="en-US" sz="1800" dirty="0"/>
            </a:p>
          </p:txBody>
        </p:sp>
        <p:sp>
          <p:nvSpPr>
            <p:cNvPr id="22" name="TextBox 21"/>
            <p:cNvSpPr txBox="1"/>
            <p:nvPr/>
          </p:nvSpPr>
          <p:spPr>
            <a:xfrm>
              <a:off x="34950448" y="29521030"/>
              <a:ext cx="1096775" cy="338554"/>
            </a:xfrm>
            <a:prstGeom prst="rect">
              <a:avLst/>
            </a:prstGeom>
            <a:noFill/>
          </p:spPr>
          <p:txBody>
            <a:bodyPr wrap="none" rtlCol="0">
              <a:spAutoFit/>
            </a:bodyPr>
            <a:lstStyle/>
            <a:p>
              <a:r>
                <a:rPr lang="en-US" sz="1600" b="1" dirty="0" smtClean="0">
                  <a:solidFill>
                    <a:srgbClr val="0000FA"/>
                  </a:solidFill>
                </a:rPr>
                <a:t>Cluster C</a:t>
              </a:r>
              <a:endParaRPr lang="en-US" sz="1600" b="1" dirty="0">
                <a:solidFill>
                  <a:srgbClr val="0000FA"/>
                </a:solidFill>
              </a:endParaRPr>
            </a:p>
          </p:txBody>
        </p:sp>
        <p:sp>
          <p:nvSpPr>
            <p:cNvPr id="91" name="TextBox 90"/>
            <p:cNvSpPr txBox="1"/>
            <p:nvPr/>
          </p:nvSpPr>
          <p:spPr>
            <a:xfrm>
              <a:off x="37902776" y="29521030"/>
              <a:ext cx="1085554" cy="338554"/>
            </a:xfrm>
            <a:prstGeom prst="rect">
              <a:avLst/>
            </a:prstGeom>
            <a:noFill/>
          </p:spPr>
          <p:txBody>
            <a:bodyPr wrap="none" rtlCol="0">
              <a:spAutoFit/>
            </a:bodyPr>
            <a:lstStyle/>
            <a:p>
              <a:r>
                <a:rPr lang="en-US" sz="1600" b="1" dirty="0" smtClean="0">
                  <a:solidFill>
                    <a:schemeClr val="tx1">
                      <a:lumMod val="95000"/>
                      <a:lumOff val="5000"/>
                    </a:schemeClr>
                  </a:solidFill>
                </a:rPr>
                <a:t>Cluster E</a:t>
              </a:r>
              <a:endParaRPr lang="en-US" sz="1600" b="1" dirty="0">
                <a:solidFill>
                  <a:schemeClr val="tx1">
                    <a:lumMod val="95000"/>
                    <a:lumOff val="5000"/>
                  </a:schemeClr>
                </a:solidFill>
              </a:endParaRPr>
            </a:p>
          </p:txBody>
        </p:sp>
        <p:sp>
          <p:nvSpPr>
            <p:cNvPr id="92" name="TextBox 91"/>
            <p:cNvSpPr txBox="1"/>
            <p:nvPr/>
          </p:nvSpPr>
          <p:spPr>
            <a:xfrm>
              <a:off x="36390608" y="29522527"/>
              <a:ext cx="1096775" cy="338554"/>
            </a:xfrm>
            <a:prstGeom prst="rect">
              <a:avLst/>
            </a:prstGeom>
            <a:noFill/>
          </p:spPr>
          <p:txBody>
            <a:bodyPr wrap="none" rtlCol="0">
              <a:spAutoFit/>
            </a:bodyPr>
            <a:lstStyle/>
            <a:p>
              <a:r>
                <a:rPr lang="en-US" sz="1600" b="1" dirty="0" smtClean="0">
                  <a:solidFill>
                    <a:srgbClr val="FF0000"/>
                  </a:solidFill>
                </a:rPr>
                <a:t>Cluster B</a:t>
              </a:r>
              <a:endParaRPr lang="en-US" sz="1600" b="1" dirty="0">
                <a:solidFill>
                  <a:srgbClr val="FF0000"/>
                </a:solidFill>
              </a:endParaRPr>
            </a:p>
          </p:txBody>
        </p:sp>
      </p:grpSp>
      <p:pic>
        <p:nvPicPr>
          <p:cNvPr id="25" name="Picture 24"/>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29964180" y="35934133"/>
            <a:ext cx="1847605" cy="1729324"/>
          </a:xfrm>
          <a:prstGeom prst="rect">
            <a:avLst/>
          </a:prstGeom>
        </p:spPr>
      </p:pic>
      <p:pic>
        <p:nvPicPr>
          <p:cNvPr id="26" name="Picture 25"/>
          <p:cNvPicPr>
            <a:picLocks noChangeAspect="1"/>
          </p:cNvPicPr>
          <p:nvPr/>
        </p:nvPicPr>
        <p:blipFill>
          <a:blip r:embed="rId19"/>
          <a:stretch>
            <a:fillRect/>
          </a:stretch>
        </p:blipFill>
        <p:spPr>
          <a:xfrm>
            <a:off x="32302747" y="36169565"/>
            <a:ext cx="1689127" cy="1323691"/>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321175" rtl="0" eaLnBrk="1" fontAlgn="base" latinLnBrk="0" hangingPunct="1">
          <a:lnSpc>
            <a:spcPct val="100000"/>
          </a:lnSpc>
          <a:spcBef>
            <a:spcPct val="0"/>
          </a:spcBef>
          <a:spcAft>
            <a:spcPct val="0"/>
          </a:spcAft>
          <a:buClrTx/>
          <a:buSzTx/>
          <a:buFontTx/>
          <a:buNone/>
          <a:tabLst/>
          <a:defRPr kumimoji="0" lang="en-US" sz="85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321175" rtl="0" eaLnBrk="1" fontAlgn="base" latinLnBrk="0" hangingPunct="1">
          <a:lnSpc>
            <a:spcPct val="100000"/>
          </a:lnSpc>
          <a:spcBef>
            <a:spcPct val="0"/>
          </a:spcBef>
          <a:spcAft>
            <a:spcPct val="0"/>
          </a:spcAft>
          <a:buClrTx/>
          <a:buSzTx/>
          <a:buFontTx/>
          <a:buNone/>
          <a:tabLst/>
          <a:defRPr kumimoji="0" lang="en-US" sz="85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13086</TotalTime>
  <Words>1103</Words>
  <Application>Microsoft Office PowerPoint</Application>
  <PresentationFormat>Custom</PresentationFormat>
  <Paragraphs>112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Wingdings</vt:lpstr>
      <vt:lpstr>Default Design</vt:lpstr>
      <vt:lpstr>PowerPoint Presentation</vt:lpstr>
    </vt:vector>
  </TitlesOfParts>
  <Company>ZMAW</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Alexandra</dc:creator>
  <cp:lastModifiedBy>Rev</cp:lastModifiedBy>
  <cp:revision>482</cp:revision>
  <cp:lastPrinted>2013-10-31T19:39:19Z</cp:lastPrinted>
  <dcterms:created xsi:type="dcterms:W3CDTF">2008-01-31T11:26:12Z</dcterms:created>
  <dcterms:modified xsi:type="dcterms:W3CDTF">2017-04-10T02:30:35Z</dcterms:modified>
</cp:coreProperties>
</file>

<file path=docProps/thumbnail.jpeg>
</file>